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3"/>
  </p:notesMasterIdLst>
  <p:sldIdLst>
    <p:sldId id="256" r:id="rId2"/>
    <p:sldId id="298" r:id="rId3"/>
    <p:sldId id="258" r:id="rId4"/>
    <p:sldId id="260" r:id="rId5"/>
    <p:sldId id="263" r:id="rId6"/>
    <p:sldId id="299" r:id="rId7"/>
    <p:sldId id="269" r:id="rId8"/>
    <p:sldId id="303" r:id="rId9"/>
    <p:sldId id="273" r:id="rId10"/>
    <p:sldId id="302" r:id="rId11"/>
    <p:sldId id="304" r:id="rId12"/>
    <p:sldId id="305" r:id="rId13"/>
    <p:sldId id="306" r:id="rId14"/>
    <p:sldId id="300" r:id="rId15"/>
    <p:sldId id="261" r:id="rId16"/>
    <p:sldId id="262" r:id="rId17"/>
    <p:sldId id="264" r:id="rId18"/>
    <p:sldId id="267" r:id="rId19"/>
    <p:sldId id="271" r:id="rId20"/>
    <p:sldId id="265" r:id="rId21"/>
    <p:sldId id="266" r:id="rId22"/>
    <p:sldId id="268" r:id="rId23"/>
    <p:sldId id="301" r:id="rId24"/>
    <p:sldId id="270" r:id="rId25"/>
    <p:sldId id="274" r:id="rId26"/>
    <p:sldId id="278" r:id="rId27"/>
    <p:sldId id="307" r:id="rId28"/>
    <p:sldId id="309" r:id="rId29"/>
    <p:sldId id="308" r:id="rId30"/>
    <p:sldId id="310" r:id="rId31"/>
    <p:sldId id="276" r:id="rId32"/>
  </p:sldIdLst>
  <p:sldSz cx="9144000" cy="5143500" type="screen16x9"/>
  <p:notesSz cx="6858000" cy="9144000"/>
  <p:embeddedFontLst>
    <p:embeddedFont>
      <p:font typeface="Anaheim" panose="020B0604020202020204" charset="0"/>
      <p:regular r:id="rId34"/>
      <p:bold r:id="rId35"/>
    </p:embeddedFont>
    <p:embeddedFont>
      <p:font typeface="Nunito Light" pitchFamily="2" charset="0"/>
      <p:regular r:id="rId36"/>
      <p:italic r:id="rId37"/>
    </p:embeddedFont>
    <p:embeddedFont>
      <p:font typeface="Poppins" panose="00000500000000000000" pitchFamily="2" charset="0"/>
      <p:regular r:id="rId38"/>
      <p:bold r:id="rId39"/>
      <p:italic r:id="rId40"/>
      <p:boldItalic r:id="rId41"/>
    </p:embeddedFont>
    <p:embeddedFont>
      <p:font typeface="PT Sans" panose="020B0503020203020204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74229A-1F70-4C6D-9C52-9DCE9C9F76F9}">
  <a:tblStyle styleId="{9074229A-1F70-4C6D-9C52-9DCE9C9F76F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E20D334-E299-41B7-9025-F0FD6067007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>
          <a:extLst>
            <a:ext uri="{FF2B5EF4-FFF2-40B4-BE49-F238E27FC236}">
              <a16:creationId xmlns:a16="http://schemas.microsoft.com/office/drawing/2014/main" id="{04EA9BB2-DE8E-8AE0-3D6D-6FBCC532D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4dda1946d_6_308:notes">
            <a:extLst>
              <a:ext uri="{FF2B5EF4-FFF2-40B4-BE49-F238E27FC236}">
                <a16:creationId xmlns:a16="http://schemas.microsoft.com/office/drawing/2014/main" id="{816FEFBA-A6CB-C0B8-2CDC-A7BDD43300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54dda1946d_6_308:notes">
            <a:extLst>
              <a:ext uri="{FF2B5EF4-FFF2-40B4-BE49-F238E27FC236}">
                <a16:creationId xmlns:a16="http://schemas.microsoft.com/office/drawing/2014/main" id="{D9A810AB-5D4A-B9B3-0FC1-9E03AC121C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6977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>
          <a:extLst>
            <a:ext uri="{FF2B5EF4-FFF2-40B4-BE49-F238E27FC236}">
              <a16:creationId xmlns:a16="http://schemas.microsoft.com/office/drawing/2014/main" id="{B7BEF102-2A8F-E3E5-4461-4DB74537B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517220450e_0_0:notes">
            <a:extLst>
              <a:ext uri="{FF2B5EF4-FFF2-40B4-BE49-F238E27FC236}">
                <a16:creationId xmlns:a16="http://schemas.microsoft.com/office/drawing/2014/main" id="{43DF8251-7813-0ED2-7DF6-89F47ED24C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517220450e_0_0:notes">
            <a:extLst>
              <a:ext uri="{FF2B5EF4-FFF2-40B4-BE49-F238E27FC236}">
                <a16:creationId xmlns:a16="http://schemas.microsoft.com/office/drawing/2014/main" id="{D187FDF5-FDF7-E829-5F68-E5FE69F3CA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01413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>
          <a:extLst>
            <a:ext uri="{FF2B5EF4-FFF2-40B4-BE49-F238E27FC236}">
              <a16:creationId xmlns:a16="http://schemas.microsoft.com/office/drawing/2014/main" id="{34390D65-DF49-0AE1-6722-4B7E828E4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4dda1946d_6_308:notes">
            <a:extLst>
              <a:ext uri="{FF2B5EF4-FFF2-40B4-BE49-F238E27FC236}">
                <a16:creationId xmlns:a16="http://schemas.microsoft.com/office/drawing/2014/main" id="{8DA91835-924B-0DA5-F0F4-F301411C52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54dda1946d_6_308:notes">
            <a:extLst>
              <a:ext uri="{FF2B5EF4-FFF2-40B4-BE49-F238E27FC236}">
                <a16:creationId xmlns:a16="http://schemas.microsoft.com/office/drawing/2014/main" id="{24DC4D7D-8476-448C-FFDE-AFAD36EA18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1548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>
          <a:extLst>
            <a:ext uri="{FF2B5EF4-FFF2-40B4-BE49-F238E27FC236}">
              <a16:creationId xmlns:a16="http://schemas.microsoft.com/office/drawing/2014/main" id="{C95A81D9-D79E-CAE7-9D39-EE2B0118B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517220450e_0_0:notes">
            <a:extLst>
              <a:ext uri="{FF2B5EF4-FFF2-40B4-BE49-F238E27FC236}">
                <a16:creationId xmlns:a16="http://schemas.microsoft.com/office/drawing/2014/main" id="{4D102ADF-26AB-8774-7A72-2A8FADB616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517220450e_0_0:notes">
            <a:extLst>
              <a:ext uri="{FF2B5EF4-FFF2-40B4-BE49-F238E27FC236}">
                <a16:creationId xmlns:a16="http://schemas.microsoft.com/office/drawing/2014/main" id="{538B6768-5AE9-C84F-6E1A-6BED713B3A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26905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>
          <a:extLst>
            <a:ext uri="{FF2B5EF4-FFF2-40B4-BE49-F238E27FC236}">
              <a16:creationId xmlns:a16="http://schemas.microsoft.com/office/drawing/2014/main" id="{C8F1658C-5496-1E86-B36B-628DC4BA9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4dda1946d_6_308:notes">
            <a:extLst>
              <a:ext uri="{FF2B5EF4-FFF2-40B4-BE49-F238E27FC236}">
                <a16:creationId xmlns:a16="http://schemas.microsoft.com/office/drawing/2014/main" id="{F03A854D-45A6-77F5-96DB-92FE18B996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54dda1946d_6_308:notes">
            <a:extLst>
              <a:ext uri="{FF2B5EF4-FFF2-40B4-BE49-F238E27FC236}">
                <a16:creationId xmlns:a16="http://schemas.microsoft.com/office/drawing/2014/main" id="{03C9322D-70D9-4D08-02A6-345244CB51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88885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402c2953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402c2953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>
          <a:extLst>
            <a:ext uri="{FF2B5EF4-FFF2-40B4-BE49-F238E27FC236}">
              <a16:creationId xmlns:a16="http://schemas.microsoft.com/office/drawing/2014/main" id="{09C1B3FE-8D09-93D4-D957-578D6E549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54dda1946d_6_332:notes">
            <a:extLst>
              <a:ext uri="{FF2B5EF4-FFF2-40B4-BE49-F238E27FC236}">
                <a16:creationId xmlns:a16="http://schemas.microsoft.com/office/drawing/2014/main" id="{1944F9E7-F464-8E7C-6E86-3E469A4994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54dda1946d_6_332:notes">
            <a:extLst>
              <a:ext uri="{FF2B5EF4-FFF2-40B4-BE49-F238E27FC236}">
                <a16:creationId xmlns:a16="http://schemas.microsoft.com/office/drawing/2014/main" id="{687ED5E0-9ECF-82C5-8FBF-287AC2D45A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73248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>
          <a:extLst>
            <a:ext uri="{FF2B5EF4-FFF2-40B4-BE49-F238E27FC236}">
              <a16:creationId xmlns:a16="http://schemas.microsoft.com/office/drawing/2014/main" id="{D5674DE0-9C3B-CC53-FC33-DDDDF7035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4dda1946d_6_308:notes">
            <a:extLst>
              <a:ext uri="{FF2B5EF4-FFF2-40B4-BE49-F238E27FC236}">
                <a16:creationId xmlns:a16="http://schemas.microsoft.com/office/drawing/2014/main" id="{ECBC65F5-EDD6-8788-F54B-3F4BE9D19E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54dda1946d_6_308:notes">
            <a:extLst>
              <a:ext uri="{FF2B5EF4-FFF2-40B4-BE49-F238E27FC236}">
                <a16:creationId xmlns:a16="http://schemas.microsoft.com/office/drawing/2014/main" id="{8E47DDF1-B435-909C-F09B-151087A128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56732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8661f04b0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8661f04b0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7f3938c53_0_17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7f3938c53_0_17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>
          <a:extLst>
            <a:ext uri="{FF2B5EF4-FFF2-40B4-BE49-F238E27FC236}">
              <a16:creationId xmlns:a16="http://schemas.microsoft.com/office/drawing/2014/main" id="{DDA5E27F-F7D8-79C5-AAB0-B898C8C80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4dda1946d_6_308:notes">
            <a:extLst>
              <a:ext uri="{FF2B5EF4-FFF2-40B4-BE49-F238E27FC236}">
                <a16:creationId xmlns:a16="http://schemas.microsoft.com/office/drawing/2014/main" id="{C64D0391-2BB3-A5EF-5C84-4CE570B8EE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54dda1946d_6_308:notes">
            <a:extLst>
              <a:ext uri="{FF2B5EF4-FFF2-40B4-BE49-F238E27FC236}">
                <a16:creationId xmlns:a16="http://schemas.microsoft.com/office/drawing/2014/main" id="{B5E8760C-53FD-1671-C227-EC3A85762B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41947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>
          <a:extLst>
            <a:ext uri="{FF2B5EF4-FFF2-40B4-BE49-F238E27FC236}">
              <a16:creationId xmlns:a16="http://schemas.microsoft.com/office/drawing/2014/main" id="{FB0DECF6-84E0-63BA-A727-77557C050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8661f04b0b_0_4:notes">
            <a:extLst>
              <a:ext uri="{FF2B5EF4-FFF2-40B4-BE49-F238E27FC236}">
                <a16:creationId xmlns:a16="http://schemas.microsoft.com/office/drawing/2014/main" id="{FF8EF69C-A7B4-D32A-AE1D-5FE3ED8EFF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8661f04b0b_0_4:notes">
            <a:extLst>
              <a:ext uri="{FF2B5EF4-FFF2-40B4-BE49-F238E27FC236}">
                <a16:creationId xmlns:a16="http://schemas.microsoft.com/office/drawing/2014/main" id="{F866ED61-4D31-5666-8F4B-6695CC9C5B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38188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>
          <a:extLst>
            <a:ext uri="{FF2B5EF4-FFF2-40B4-BE49-F238E27FC236}">
              <a16:creationId xmlns:a16="http://schemas.microsoft.com/office/drawing/2014/main" id="{BEFD6959-315C-ABD6-69E3-5F2424F0F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4dda1946d_6_308:notes">
            <a:extLst>
              <a:ext uri="{FF2B5EF4-FFF2-40B4-BE49-F238E27FC236}">
                <a16:creationId xmlns:a16="http://schemas.microsoft.com/office/drawing/2014/main" id="{A991112D-B4FD-2B97-4965-72E24C2CD3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54dda1946d_6_308:notes">
            <a:extLst>
              <a:ext uri="{FF2B5EF4-FFF2-40B4-BE49-F238E27FC236}">
                <a16:creationId xmlns:a16="http://schemas.microsoft.com/office/drawing/2014/main" id="{9AB47E18-E2B8-26D9-9452-5AA002C168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622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>
          <a:extLst>
            <a:ext uri="{FF2B5EF4-FFF2-40B4-BE49-F238E27FC236}">
              <a16:creationId xmlns:a16="http://schemas.microsoft.com/office/drawing/2014/main" id="{C11B6176-84D6-A5E0-E618-D57B53AE0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e7f3938c53_0_17706:notes">
            <a:extLst>
              <a:ext uri="{FF2B5EF4-FFF2-40B4-BE49-F238E27FC236}">
                <a16:creationId xmlns:a16="http://schemas.microsoft.com/office/drawing/2014/main" id="{4F908EF0-1AEB-266A-4B1F-23B4ECB85D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e7f3938c53_0_17706:notes">
            <a:extLst>
              <a:ext uri="{FF2B5EF4-FFF2-40B4-BE49-F238E27FC236}">
                <a16:creationId xmlns:a16="http://schemas.microsoft.com/office/drawing/2014/main" id="{3C3EC957-4CB9-0F85-DA5A-9691EF64CA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3044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>
          <a:extLst>
            <a:ext uri="{FF2B5EF4-FFF2-40B4-BE49-F238E27FC236}">
              <a16:creationId xmlns:a16="http://schemas.microsoft.com/office/drawing/2014/main" id="{47E2AA49-39FE-1F60-1628-D9D6C6845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4dda1946d_6_308:notes">
            <a:extLst>
              <a:ext uri="{FF2B5EF4-FFF2-40B4-BE49-F238E27FC236}">
                <a16:creationId xmlns:a16="http://schemas.microsoft.com/office/drawing/2014/main" id="{7F95D503-A547-086E-1C2C-CAC60108B9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54dda1946d_6_308:notes">
            <a:extLst>
              <a:ext uri="{FF2B5EF4-FFF2-40B4-BE49-F238E27FC236}">
                <a16:creationId xmlns:a16="http://schemas.microsoft.com/office/drawing/2014/main" id="{E4FED86F-2F5D-E755-CF8C-4D6291CA0D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5663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>
          <a:extLst>
            <a:ext uri="{FF2B5EF4-FFF2-40B4-BE49-F238E27FC236}">
              <a16:creationId xmlns:a16="http://schemas.microsoft.com/office/drawing/2014/main" id="{976E22B0-1502-5145-11FF-2FD92C835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4dda1946d_6_308:notes">
            <a:extLst>
              <a:ext uri="{FF2B5EF4-FFF2-40B4-BE49-F238E27FC236}">
                <a16:creationId xmlns:a16="http://schemas.microsoft.com/office/drawing/2014/main" id="{BB9787D5-3D86-B168-D6E4-B43AD8D075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54dda1946d_6_308:notes">
            <a:extLst>
              <a:ext uri="{FF2B5EF4-FFF2-40B4-BE49-F238E27FC236}">
                <a16:creationId xmlns:a16="http://schemas.microsoft.com/office/drawing/2014/main" id="{9D922A50-C4D4-4733-07AB-2EC61EE886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501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517220450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517220450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3A1uf1Q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72300" y="1482800"/>
            <a:ext cx="7199400" cy="147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72300" y="3239202"/>
            <a:ext cx="7199400" cy="421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6825" y="1613"/>
            <a:ext cx="9163538" cy="5147081"/>
            <a:chOff x="-21325" y="-6819"/>
            <a:chExt cx="9163538" cy="5147081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2626712" y="4610687"/>
              <a:ext cx="6515501" cy="529575"/>
              <a:chOff x="2626712" y="4610687"/>
              <a:chExt cx="6515501" cy="529575"/>
            </a:xfrm>
          </p:grpSpPr>
          <p:pic>
            <p:nvPicPr>
              <p:cNvPr id="14" name="Google Shape;14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26712" y="4610687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" name="Google Shape;15;p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293388" y="4840980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" name="Google Shape;16;p2"/>
            <p:cNvGrpSpPr/>
            <p:nvPr/>
          </p:nvGrpSpPr>
          <p:grpSpPr>
            <a:xfrm>
              <a:off x="-21325" y="-6819"/>
              <a:ext cx="6523526" cy="536050"/>
              <a:chOff x="-21325" y="-6819"/>
              <a:chExt cx="6523526" cy="536050"/>
            </a:xfrm>
          </p:grpSpPr>
          <p:pic>
            <p:nvPicPr>
              <p:cNvPr id="17" name="Google Shape;17;p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21325" y="-6819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18;p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43800" y="239786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" name="Google Shape;19;p2"/>
          <p:cNvGrpSpPr/>
          <p:nvPr/>
        </p:nvGrpSpPr>
        <p:grpSpPr>
          <a:xfrm>
            <a:off x="-6819" y="-7400"/>
            <a:ext cx="9157637" cy="5158300"/>
            <a:chOff x="0" y="0"/>
            <a:chExt cx="9157637" cy="5158300"/>
          </a:xfrm>
        </p:grpSpPr>
        <p:pic>
          <p:nvPicPr>
            <p:cNvPr id="20" name="Google Shape;20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06088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1"/>
          <p:cNvSpPr txBox="1">
            <a:spLocks noGrp="1"/>
          </p:cNvSpPr>
          <p:nvPr>
            <p:ph type="title" hasCustomPrompt="1"/>
          </p:nvPr>
        </p:nvSpPr>
        <p:spPr>
          <a:xfrm>
            <a:off x="2476500" y="1872450"/>
            <a:ext cx="4191000" cy="104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0" name="Google Shape;90;p11"/>
          <p:cNvSpPr txBox="1">
            <a:spLocks noGrp="1"/>
          </p:cNvSpPr>
          <p:nvPr>
            <p:ph type="subTitle" idx="1"/>
          </p:nvPr>
        </p:nvSpPr>
        <p:spPr>
          <a:xfrm>
            <a:off x="2476500" y="2839950"/>
            <a:ext cx="41910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91" name="Google Shape;9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70784" y="263618"/>
            <a:ext cx="1768000" cy="1350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11"/>
          <p:cNvGrpSpPr/>
          <p:nvPr/>
        </p:nvGrpSpPr>
        <p:grpSpPr>
          <a:xfrm flipH="1">
            <a:off x="0" y="0"/>
            <a:ext cx="9144000" cy="5158300"/>
            <a:chOff x="0" y="0"/>
            <a:chExt cx="9144000" cy="5158300"/>
          </a:xfrm>
        </p:grpSpPr>
        <p:pic>
          <p:nvPicPr>
            <p:cNvPr id="93" name="Google Shape;93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92450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" name="Google Shape;95;p11"/>
          <p:cNvGrpSpPr/>
          <p:nvPr/>
        </p:nvGrpSpPr>
        <p:grpSpPr>
          <a:xfrm flipH="1">
            <a:off x="-5031" y="0"/>
            <a:ext cx="9149031" cy="5153900"/>
            <a:chOff x="0" y="0"/>
            <a:chExt cx="9149031" cy="5153900"/>
          </a:xfrm>
        </p:grpSpPr>
        <p:grpSp>
          <p:nvGrpSpPr>
            <p:cNvPr id="96" name="Google Shape;96;p11"/>
            <p:cNvGrpSpPr/>
            <p:nvPr/>
          </p:nvGrpSpPr>
          <p:grpSpPr>
            <a:xfrm>
              <a:off x="2633530" y="4624325"/>
              <a:ext cx="6515501" cy="529575"/>
              <a:chOff x="2633530" y="4624325"/>
              <a:chExt cx="6515501" cy="529575"/>
            </a:xfrm>
          </p:grpSpPr>
          <p:pic>
            <p:nvPicPr>
              <p:cNvPr id="97" name="Google Shape;97;p1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10800000">
                <a:off x="2633530" y="4624325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" name="Google Shape;98;p1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10800000">
                <a:off x="7300206" y="485461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9" name="Google Shape;99;p11"/>
            <p:cNvGrpSpPr/>
            <p:nvPr/>
          </p:nvGrpSpPr>
          <p:grpSpPr>
            <a:xfrm>
              <a:off x="0" y="0"/>
              <a:ext cx="6523526" cy="536050"/>
              <a:chOff x="0" y="0"/>
              <a:chExt cx="6523526" cy="536050"/>
            </a:xfrm>
          </p:grpSpPr>
          <p:pic>
            <p:nvPicPr>
              <p:cNvPr id="100" name="Google Shape;100;p1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0" y="0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" name="Google Shape;101;p1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65125" y="2466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2" hasCustomPrompt="1"/>
          </p:nvPr>
        </p:nvSpPr>
        <p:spPr>
          <a:xfrm>
            <a:off x="3759205" y="1699096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3" hasCustomPrompt="1"/>
          </p:nvPr>
        </p:nvSpPr>
        <p:spPr>
          <a:xfrm>
            <a:off x="4690005" y="1699096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4" hasCustomPrompt="1"/>
          </p:nvPr>
        </p:nvSpPr>
        <p:spPr>
          <a:xfrm>
            <a:off x="3759193" y="2781754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5" hasCustomPrompt="1"/>
          </p:nvPr>
        </p:nvSpPr>
        <p:spPr>
          <a:xfrm>
            <a:off x="4689993" y="2781754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6" hasCustomPrompt="1"/>
          </p:nvPr>
        </p:nvSpPr>
        <p:spPr>
          <a:xfrm>
            <a:off x="3759207" y="3864413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7" hasCustomPrompt="1"/>
          </p:nvPr>
        </p:nvSpPr>
        <p:spPr>
          <a:xfrm>
            <a:off x="4690007" y="3864413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"/>
          </p:nvPr>
        </p:nvSpPr>
        <p:spPr>
          <a:xfrm>
            <a:off x="1280600" y="1699100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8"/>
          </p:nvPr>
        </p:nvSpPr>
        <p:spPr>
          <a:xfrm>
            <a:off x="1280600" y="2781762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9"/>
          </p:nvPr>
        </p:nvSpPr>
        <p:spPr>
          <a:xfrm>
            <a:off x="1280600" y="3864423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3"/>
          </p:nvPr>
        </p:nvSpPr>
        <p:spPr>
          <a:xfrm>
            <a:off x="5575300" y="1699096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4"/>
          </p:nvPr>
        </p:nvSpPr>
        <p:spPr>
          <a:xfrm>
            <a:off x="5575300" y="2781754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15"/>
          </p:nvPr>
        </p:nvSpPr>
        <p:spPr>
          <a:xfrm>
            <a:off x="5575300" y="3864413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grpSp>
        <p:nvGrpSpPr>
          <p:cNvPr id="118" name="Google Shape;118;p13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119" name="Google Shape;119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" name="Google Shape;121;p13"/>
          <p:cNvGrpSpPr/>
          <p:nvPr/>
        </p:nvGrpSpPr>
        <p:grpSpPr>
          <a:xfrm flipH="1">
            <a:off x="0" y="0"/>
            <a:ext cx="9144000" cy="5143512"/>
            <a:chOff x="0" y="0"/>
            <a:chExt cx="9144000" cy="5143512"/>
          </a:xfrm>
        </p:grpSpPr>
        <p:pic>
          <p:nvPicPr>
            <p:cNvPr id="122" name="Google Shape;122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4"/>
          <p:cNvSpPr txBox="1">
            <a:spLocks noGrp="1"/>
          </p:cNvSpPr>
          <p:nvPr>
            <p:ph type="title"/>
          </p:nvPr>
        </p:nvSpPr>
        <p:spPr>
          <a:xfrm>
            <a:off x="3835425" y="801507"/>
            <a:ext cx="4089300" cy="105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4"/>
          <p:cNvSpPr txBox="1">
            <a:spLocks noGrp="1"/>
          </p:cNvSpPr>
          <p:nvPr>
            <p:ph type="subTitle" idx="1"/>
          </p:nvPr>
        </p:nvSpPr>
        <p:spPr>
          <a:xfrm>
            <a:off x="3835425" y="1898175"/>
            <a:ext cx="4089300" cy="21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128" name="Google Shape;128;p14"/>
          <p:cNvPicPr preferRelativeResize="0"/>
          <p:nvPr/>
        </p:nvPicPr>
        <p:blipFill rotWithShape="1">
          <a:blip r:embed="rId3">
            <a:alphaModFix/>
          </a:blip>
          <a:srcRect b="22420"/>
          <a:stretch/>
        </p:blipFill>
        <p:spPr>
          <a:xfrm rot="5400000">
            <a:off x="-257665" y="461283"/>
            <a:ext cx="1768000" cy="10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890675" y="0"/>
            <a:ext cx="1251550" cy="125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" name="Google Shape;130;p14"/>
          <p:cNvGrpSpPr/>
          <p:nvPr/>
        </p:nvGrpSpPr>
        <p:grpSpPr>
          <a:xfrm>
            <a:off x="3881699" y="4752250"/>
            <a:ext cx="5260526" cy="388025"/>
            <a:chOff x="3881699" y="4752250"/>
            <a:chExt cx="5260526" cy="388025"/>
          </a:xfrm>
        </p:grpSpPr>
        <p:pic>
          <p:nvPicPr>
            <p:cNvPr id="131" name="Google Shape;131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881699" y="4752250"/>
              <a:ext cx="5260526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6001375" y="539500"/>
            <a:ext cx="2429400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subTitle" idx="1"/>
          </p:nvPr>
        </p:nvSpPr>
        <p:spPr>
          <a:xfrm>
            <a:off x="6001375" y="1515400"/>
            <a:ext cx="2429400" cy="12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6"/>
          <p:cNvSpPr>
            <a:spLocks noGrp="1"/>
          </p:cNvSpPr>
          <p:nvPr>
            <p:ph type="pic" idx="2"/>
          </p:nvPr>
        </p:nvSpPr>
        <p:spPr>
          <a:xfrm>
            <a:off x="713225" y="539500"/>
            <a:ext cx="2801100" cy="40647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149" name="Google Shape;149;p16"/>
          <p:cNvSpPr>
            <a:spLocks noGrp="1"/>
          </p:cNvSpPr>
          <p:nvPr>
            <p:ph type="pic" idx="3"/>
          </p:nvPr>
        </p:nvSpPr>
        <p:spPr>
          <a:xfrm>
            <a:off x="3595575" y="539500"/>
            <a:ext cx="2191200" cy="23283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150" name="Google Shape;150;p16"/>
          <p:cNvSpPr>
            <a:spLocks noGrp="1"/>
          </p:cNvSpPr>
          <p:nvPr>
            <p:ph type="pic" idx="4"/>
          </p:nvPr>
        </p:nvSpPr>
        <p:spPr>
          <a:xfrm>
            <a:off x="3595575" y="2953775"/>
            <a:ext cx="4835100" cy="16503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pic>
        <p:nvPicPr>
          <p:cNvPr id="151" name="Google Shape;151;p16"/>
          <p:cNvPicPr preferRelativeResize="0"/>
          <p:nvPr/>
        </p:nvPicPr>
        <p:blipFill rotWithShape="1">
          <a:blip r:embed="rId3">
            <a:alphaModFix/>
          </a:blip>
          <a:srcRect l="73637" t="129" b="129"/>
          <a:stretch/>
        </p:blipFill>
        <p:spPr>
          <a:xfrm>
            <a:off x="10239" y="3372450"/>
            <a:ext cx="452574" cy="1307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" name="Google Shape;152;p16"/>
          <p:cNvGrpSpPr/>
          <p:nvPr/>
        </p:nvGrpSpPr>
        <p:grpSpPr>
          <a:xfrm>
            <a:off x="-1" y="2100"/>
            <a:ext cx="9144001" cy="5141388"/>
            <a:chOff x="-1" y="2100"/>
            <a:chExt cx="9144001" cy="5141388"/>
          </a:xfrm>
        </p:grpSpPr>
        <p:pic>
          <p:nvPicPr>
            <p:cNvPr id="153" name="Google Shape;153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8171225" y="210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 flipH="1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5" name="Google Shape;155;p16"/>
          <p:cNvGrpSpPr/>
          <p:nvPr/>
        </p:nvGrpSpPr>
        <p:grpSpPr>
          <a:xfrm>
            <a:off x="5356527" y="4752250"/>
            <a:ext cx="3785698" cy="388025"/>
            <a:chOff x="5356527" y="4752250"/>
            <a:chExt cx="3785698" cy="388025"/>
          </a:xfrm>
        </p:grpSpPr>
        <p:pic>
          <p:nvPicPr>
            <p:cNvPr id="156" name="Google Shape;156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5356527" y="4752250"/>
              <a:ext cx="3785698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AND_BODY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7"/>
          <p:cNvSpPr txBox="1">
            <a:spLocks noGrp="1"/>
          </p:cNvSpPr>
          <p:nvPr>
            <p:ph type="title"/>
          </p:nvPr>
        </p:nvSpPr>
        <p:spPr>
          <a:xfrm>
            <a:off x="720000" y="640080"/>
            <a:ext cx="3234900" cy="11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body" idx="1"/>
          </p:nvPr>
        </p:nvSpPr>
        <p:spPr>
          <a:xfrm>
            <a:off x="720000" y="2101875"/>
            <a:ext cx="3234900" cy="12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0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8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166" name="Google Shape;166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8" name="Google Shape;168;p18"/>
          <p:cNvGrpSpPr/>
          <p:nvPr/>
        </p:nvGrpSpPr>
        <p:grpSpPr>
          <a:xfrm flipH="1">
            <a:off x="0" y="0"/>
            <a:ext cx="9144000" cy="5143512"/>
            <a:chOff x="0" y="0"/>
            <a:chExt cx="9144000" cy="5143512"/>
          </a:xfrm>
        </p:grpSpPr>
        <p:pic>
          <p:nvPicPr>
            <p:cNvPr id="169" name="Google Shape;169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1" name="Google Shape;171;p18"/>
          <p:cNvSpPr txBox="1">
            <a:spLocks noGrp="1"/>
          </p:cNvSpPr>
          <p:nvPr>
            <p:ph type="body" idx="1"/>
          </p:nvPr>
        </p:nvSpPr>
        <p:spPr>
          <a:xfrm>
            <a:off x="2145600" y="2101875"/>
            <a:ext cx="4852800" cy="17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subTitle" idx="2"/>
          </p:nvPr>
        </p:nvSpPr>
        <p:spPr>
          <a:xfrm>
            <a:off x="2145600" y="2101150"/>
            <a:ext cx="4852800" cy="17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9"/>
          <p:cNvSpPr txBox="1">
            <a:spLocks noGrp="1"/>
          </p:cNvSpPr>
          <p:nvPr>
            <p:ph type="title"/>
          </p:nvPr>
        </p:nvSpPr>
        <p:spPr>
          <a:xfrm>
            <a:off x="720000" y="5384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9"/>
          <p:cNvSpPr txBox="1">
            <a:spLocks noGrp="1"/>
          </p:cNvSpPr>
          <p:nvPr>
            <p:ph type="subTitle" idx="1"/>
          </p:nvPr>
        </p:nvSpPr>
        <p:spPr>
          <a:xfrm>
            <a:off x="709750" y="2636600"/>
            <a:ext cx="22257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9"/>
          <p:cNvSpPr txBox="1">
            <a:spLocks noGrp="1"/>
          </p:cNvSpPr>
          <p:nvPr>
            <p:ph type="subTitle" idx="2"/>
          </p:nvPr>
        </p:nvSpPr>
        <p:spPr>
          <a:xfrm>
            <a:off x="3457413" y="2636600"/>
            <a:ext cx="22257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subTitle" idx="3"/>
          </p:nvPr>
        </p:nvSpPr>
        <p:spPr>
          <a:xfrm>
            <a:off x="6205076" y="2636600"/>
            <a:ext cx="22257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subTitle" idx="4"/>
          </p:nvPr>
        </p:nvSpPr>
        <p:spPr>
          <a:xfrm>
            <a:off x="709758" y="2073291"/>
            <a:ext cx="22257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80" name="Google Shape;180;p19"/>
          <p:cNvSpPr txBox="1">
            <a:spLocks noGrp="1"/>
          </p:cNvSpPr>
          <p:nvPr>
            <p:ph type="subTitle" idx="5"/>
          </p:nvPr>
        </p:nvSpPr>
        <p:spPr>
          <a:xfrm>
            <a:off x="3459159" y="2073291"/>
            <a:ext cx="22257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subTitle" idx="6"/>
          </p:nvPr>
        </p:nvSpPr>
        <p:spPr>
          <a:xfrm>
            <a:off x="6205085" y="2073291"/>
            <a:ext cx="22257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pic>
        <p:nvPicPr>
          <p:cNvPr id="182" name="Google Shape;18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171200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" name="Google Shape;183;p19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184" name="Google Shape;184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0"/>
          <p:cNvSpPr txBox="1">
            <a:spLocks noGrp="1"/>
          </p:cNvSpPr>
          <p:nvPr>
            <p:ph type="subTitle" idx="1"/>
          </p:nvPr>
        </p:nvSpPr>
        <p:spPr>
          <a:xfrm>
            <a:off x="720000" y="167935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0"/>
          <p:cNvSpPr txBox="1">
            <a:spLocks noGrp="1"/>
          </p:cNvSpPr>
          <p:nvPr>
            <p:ph type="subTitle" idx="2"/>
          </p:nvPr>
        </p:nvSpPr>
        <p:spPr>
          <a:xfrm>
            <a:off x="4881166" y="167935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0"/>
          <p:cNvSpPr txBox="1">
            <a:spLocks noGrp="1"/>
          </p:cNvSpPr>
          <p:nvPr>
            <p:ph type="subTitle" idx="3"/>
          </p:nvPr>
        </p:nvSpPr>
        <p:spPr>
          <a:xfrm>
            <a:off x="720000" y="339620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0"/>
          <p:cNvSpPr txBox="1">
            <a:spLocks noGrp="1"/>
          </p:cNvSpPr>
          <p:nvPr>
            <p:ph type="subTitle" idx="4"/>
          </p:nvPr>
        </p:nvSpPr>
        <p:spPr>
          <a:xfrm>
            <a:off x="4881166" y="339620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0"/>
          <p:cNvSpPr txBox="1">
            <a:spLocks noGrp="1"/>
          </p:cNvSpPr>
          <p:nvPr>
            <p:ph type="subTitle" idx="5"/>
          </p:nvPr>
        </p:nvSpPr>
        <p:spPr>
          <a:xfrm>
            <a:off x="720000" y="1429886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94" name="Google Shape;194;p20"/>
          <p:cNvSpPr txBox="1">
            <a:spLocks noGrp="1"/>
          </p:cNvSpPr>
          <p:nvPr>
            <p:ph type="subTitle" idx="6"/>
          </p:nvPr>
        </p:nvSpPr>
        <p:spPr>
          <a:xfrm>
            <a:off x="720000" y="3146911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95" name="Google Shape;195;p20"/>
          <p:cNvSpPr txBox="1">
            <a:spLocks noGrp="1"/>
          </p:cNvSpPr>
          <p:nvPr>
            <p:ph type="subTitle" idx="7"/>
          </p:nvPr>
        </p:nvSpPr>
        <p:spPr>
          <a:xfrm>
            <a:off x="4881127" y="1429886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subTitle" idx="8"/>
          </p:nvPr>
        </p:nvSpPr>
        <p:spPr>
          <a:xfrm>
            <a:off x="4881130" y="3146911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grpSp>
        <p:nvGrpSpPr>
          <p:cNvPr id="197" name="Google Shape;197;p20"/>
          <p:cNvGrpSpPr/>
          <p:nvPr/>
        </p:nvGrpSpPr>
        <p:grpSpPr>
          <a:xfrm>
            <a:off x="-1" y="-4719"/>
            <a:ext cx="9144001" cy="5148207"/>
            <a:chOff x="-1" y="-4719"/>
            <a:chExt cx="9144001" cy="5148207"/>
          </a:xfrm>
        </p:grpSpPr>
        <p:pic>
          <p:nvPicPr>
            <p:cNvPr id="198" name="Google Shape;198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8171225" y="-4719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0" name="Google Shape;200;p20"/>
          <p:cNvGrpSpPr/>
          <p:nvPr/>
        </p:nvGrpSpPr>
        <p:grpSpPr>
          <a:xfrm rot="10800000">
            <a:off x="0" y="-4719"/>
            <a:ext cx="4881173" cy="365700"/>
            <a:chOff x="4261050" y="4610675"/>
            <a:chExt cx="4881173" cy="365700"/>
          </a:xfrm>
        </p:grpSpPr>
        <p:pic>
          <p:nvPicPr>
            <p:cNvPr id="201" name="Google Shape;201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4261050" y="4610675"/>
              <a:ext cx="4881173" cy="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75903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1"/>
          </p:nvPr>
        </p:nvSpPr>
        <p:spPr>
          <a:xfrm>
            <a:off x="720075" y="1682496"/>
            <a:ext cx="2363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subTitle" idx="2"/>
          </p:nvPr>
        </p:nvSpPr>
        <p:spPr>
          <a:xfrm>
            <a:off x="3393880" y="1682496"/>
            <a:ext cx="2363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1"/>
          <p:cNvSpPr txBox="1">
            <a:spLocks noGrp="1"/>
          </p:cNvSpPr>
          <p:nvPr>
            <p:ph type="subTitle" idx="3"/>
          </p:nvPr>
        </p:nvSpPr>
        <p:spPr>
          <a:xfrm>
            <a:off x="720075" y="3398557"/>
            <a:ext cx="2363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1"/>
          <p:cNvSpPr txBox="1">
            <a:spLocks noGrp="1"/>
          </p:cNvSpPr>
          <p:nvPr>
            <p:ph type="subTitle" idx="4"/>
          </p:nvPr>
        </p:nvSpPr>
        <p:spPr>
          <a:xfrm>
            <a:off x="3393880" y="3398557"/>
            <a:ext cx="2363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1"/>
          <p:cNvSpPr txBox="1">
            <a:spLocks noGrp="1"/>
          </p:cNvSpPr>
          <p:nvPr>
            <p:ph type="subTitle" idx="5"/>
          </p:nvPr>
        </p:nvSpPr>
        <p:spPr>
          <a:xfrm>
            <a:off x="6067686" y="1682496"/>
            <a:ext cx="2363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1"/>
          <p:cNvSpPr txBox="1">
            <a:spLocks noGrp="1"/>
          </p:cNvSpPr>
          <p:nvPr>
            <p:ph type="subTitle" idx="6"/>
          </p:nvPr>
        </p:nvSpPr>
        <p:spPr>
          <a:xfrm>
            <a:off x="6067686" y="3398557"/>
            <a:ext cx="2363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1"/>
          <p:cNvSpPr txBox="1">
            <a:spLocks noGrp="1"/>
          </p:cNvSpPr>
          <p:nvPr>
            <p:ph type="subTitle" idx="7"/>
          </p:nvPr>
        </p:nvSpPr>
        <p:spPr>
          <a:xfrm>
            <a:off x="720075" y="1426464"/>
            <a:ext cx="2363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213" name="Google Shape;213;p21"/>
          <p:cNvSpPr txBox="1">
            <a:spLocks noGrp="1"/>
          </p:cNvSpPr>
          <p:nvPr>
            <p:ph type="subTitle" idx="8"/>
          </p:nvPr>
        </p:nvSpPr>
        <p:spPr>
          <a:xfrm>
            <a:off x="3395380" y="1426464"/>
            <a:ext cx="2360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214" name="Google Shape;214;p21"/>
          <p:cNvSpPr txBox="1">
            <a:spLocks noGrp="1"/>
          </p:cNvSpPr>
          <p:nvPr>
            <p:ph type="subTitle" idx="9"/>
          </p:nvPr>
        </p:nvSpPr>
        <p:spPr>
          <a:xfrm>
            <a:off x="6067686" y="1426464"/>
            <a:ext cx="2360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215" name="Google Shape;215;p21"/>
          <p:cNvSpPr txBox="1">
            <a:spLocks noGrp="1"/>
          </p:cNvSpPr>
          <p:nvPr>
            <p:ph type="subTitle" idx="13"/>
          </p:nvPr>
        </p:nvSpPr>
        <p:spPr>
          <a:xfrm>
            <a:off x="720075" y="3145536"/>
            <a:ext cx="2363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216" name="Google Shape;216;p21"/>
          <p:cNvSpPr txBox="1">
            <a:spLocks noGrp="1"/>
          </p:cNvSpPr>
          <p:nvPr>
            <p:ph type="subTitle" idx="14"/>
          </p:nvPr>
        </p:nvSpPr>
        <p:spPr>
          <a:xfrm>
            <a:off x="3393880" y="3145541"/>
            <a:ext cx="2360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217" name="Google Shape;217;p21"/>
          <p:cNvSpPr txBox="1">
            <a:spLocks noGrp="1"/>
          </p:cNvSpPr>
          <p:nvPr>
            <p:ph type="subTitle" idx="15"/>
          </p:nvPr>
        </p:nvSpPr>
        <p:spPr>
          <a:xfrm>
            <a:off x="6067686" y="3145541"/>
            <a:ext cx="2360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pic>
        <p:nvPicPr>
          <p:cNvPr id="218" name="Google Shape;218;p21"/>
          <p:cNvPicPr preferRelativeResize="0"/>
          <p:nvPr/>
        </p:nvPicPr>
        <p:blipFill rotWithShape="1">
          <a:blip r:embed="rId3">
            <a:alphaModFix/>
          </a:blip>
          <a:srcRect l="68148" b="22414"/>
          <a:stretch/>
        </p:blipFill>
        <p:spPr>
          <a:xfrm rot="10800000">
            <a:off x="8580849" y="64376"/>
            <a:ext cx="563126" cy="104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8171225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1225" y="0"/>
            <a:ext cx="972775" cy="972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oogle Shape;25;p3"/>
          <p:cNvGrpSpPr/>
          <p:nvPr/>
        </p:nvGrpSpPr>
        <p:grpSpPr>
          <a:xfrm>
            <a:off x="4303195" y="4617494"/>
            <a:ext cx="4845850" cy="529600"/>
            <a:chOff x="4296376" y="4610675"/>
            <a:chExt cx="4845850" cy="529600"/>
          </a:xfrm>
        </p:grpSpPr>
        <p:pic>
          <p:nvPicPr>
            <p:cNvPr id="26" name="Google Shape;26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4296376" y="4610675"/>
              <a:ext cx="4845850" cy="52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4047175" y="2409650"/>
            <a:ext cx="4383600" cy="13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>
            <a:off x="5690275" y="1037350"/>
            <a:ext cx="1097400" cy="1097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>
            <a:spLocks noGrp="1"/>
          </p:cNvSpPr>
          <p:nvPr>
            <p:ph type="pic" idx="3"/>
          </p:nvPr>
        </p:nvSpPr>
        <p:spPr>
          <a:xfrm>
            <a:off x="713225" y="539500"/>
            <a:ext cx="2760600" cy="40644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2"/>
          <p:cNvSpPr txBox="1">
            <a:spLocks noGrp="1"/>
          </p:cNvSpPr>
          <p:nvPr>
            <p:ph type="title" hasCustomPrompt="1"/>
          </p:nvPr>
        </p:nvSpPr>
        <p:spPr>
          <a:xfrm>
            <a:off x="3099888" y="2045129"/>
            <a:ext cx="29442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3" name="Google Shape;223;p22"/>
          <p:cNvSpPr txBox="1">
            <a:spLocks noGrp="1"/>
          </p:cNvSpPr>
          <p:nvPr>
            <p:ph type="subTitle" idx="1"/>
          </p:nvPr>
        </p:nvSpPr>
        <p:spPr>
          <a:xfrm>
            <a:off x="3099898" y="2737825"/>
            <a:ext cx="29442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24" name="Google Shape;224;p22"/>
          <p:cNvSpPr txBox="1">
            <a:spLocks noGrp="1"/>
          </p:cNvSpPr>
          <p:nvPr>
            <p:ph type="title" idx="2" hasCustomPrompt="1"/>
          </p:nvPr>
        </p:nvSpPr>
        <p:spPr>
          <a:xfrm>
            <a:off x="3099904" y="669938"/>
            <a:ext cx="29442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5" name="Google Shape;225;p22"/>
          <p:cNvSpPr txBox="1">
            <a:spLocks noGrp="1"/>
          </p:cNvSpPr>
          <p:nvPr>
            <p:ph type="subTitle" idx="3"/>
          </p:nvPr>
        </p:nvSpPr>
        <p:spPr>
          <a:xfrm>
            <a:off x="3099904" y="1362646"/>
            <a:ext cx="29442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26" name="Google Shape;226;p22"/>
          <p:cNvSpPr txBox="1">
            <a:spLocks noGrp="1"/>
          </p:cNvSpPr>
          <p:nvPr>
            <p:ph type="title" idx="4" hasCustomPrompt="1"/>
          </p:nvPr>
        </p:nvSpPr>
        <p:spPr>
          <a:xfrm>
            <a:off x="3099896" y="3420317"/>
            <a:ext cx="29442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7" name="Google Shape;227;p22"/>
          <p:cNvSpPr txBox="1">
            <a:spLocks noGrp="1"/>
          </p:cNvSpPr>
          <p:nvPr>
            <p:ph type="subTitle" idx="5"/>
          </p:nvPr>
        </p:nvSpPr>
        <p:spPr>
          <a:xfrm>
            <a:off x="3099906" y="4113013"/>
            <a:ext cx="29442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228" name="Google Shape;228;p22"/>
          <p:cNvGrpSpPr/>
          <p:nvPr/>
        </p:nvGrpSpPr>
        <p:grpSpPr>
          <a:xfrm>
            <a:off x="0" y="0"/>
            <a:ext cx="9149044" cy="5153909"/>
            <a:chOff x="0" y="0"/>
            <a:chExt cx="9149044" cy="5153909"/>
          </a:xfrm>
        </p:grpSpPr>
        <p:grpSp>
          <p:nvGrpSpPr>
            <p:cNvPr id="229" name="Google Shape;229;p22"/>
            <p:cNvGrpSpPr/>
            <p:nvPr/>
          </p:nvGrpSpPr>
          <p:grpSpPr>
            <a:xfrm>
              <a:off x="2633519" y="4796608"/>
              <a:ext cx="6515525" cy="357300"/>
              <a:chOff x="2633519" y="4796608"/>
              <a:chExt cx="6515525" cy="357300"/>
            </a:xfrm>
          </p:grpSpPr>
          <p:pic>
            <p:nvPicPr>
              <p:cNvPr id="230" name="Google Shape;230;p2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33519" y="4796608"/>
                <a:ext cx="6515525" cy="357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1" name="Google Shape;231;p2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293388" y="494076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32" name="Google Shape;232;p22"/>
            <p:cNvGrpSpPr/>
            <p:nvPr/>
          </p:nvGrpSpPr>
          <p:grpSpPr>
            <a:xfrm>
              <a:off x="0" y="0"/>
              <a:ext cx="6523526" cy="359400"/>
              <a:chOff x="0" y="0"/>
              <a:chExt cx="6523526" cy="359400"/>
            </a:xfrm>
          </p:grpSpPr>
          <p:pic>
            <p:nvPicPr>
              <p:cNvPr id="233" name="Google Shape;233;p2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0" y="0"/>
                <a:ext cx="6523526" cy="35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4" name="Google Shape;234;p2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65125" y="1452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35" name="Google Shape;235;p22"/>
          <p:cNvPicPr preferRelativeResize="0"/>
          <p:nvPr/>
        </p:nvPicPr>
        <p:blipFill rotWithShape="1">
          <a:blip r:embed="rId6">
            <a:alphaModFix/>
          </a:blip>
          <a:srcRect t="129" b="129"/>
          <a:stretch/>
        </p:blipFill>
        <p:spPr>
          <a:xfrm rot="5400000">
            <a:off x="-128174" y="3562553"/>
            <a:ext cx="1716695" cy="1307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248" name="Google Shape;248;p24"/>
          <p:cNvPicPr preferRelativeResize="0"/>
          <p:nvPr/>
        </p:nvPicPr>
        <p:blipFill rotWithShape="1">
          <a:blip r:embed="rId3">
            <a:alphaModFix/>
          </a:blip>
          <a:srcRect l="14813" b="34262"/>
          <a:stretch/>
        </p:blipFill>
        <p:spPr>
          <a:xfrm rot="10800000">
            <a:off x="7654149" y="-40526"/>
            <a:ext cx="1506076" cy="8878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9" name="Google Shape;249;p24"/>
          <p:cNvGrpSpPr/>
          <p:nvPr/>
        </p:nvGrpSpPr>
        <p:grpSpPr>
          <a:xfrm flipH="1">
            <a:off x="0" y="0"/>
            <a:ext cx="9144000" cy="5143512"/>
            <a:chOff x="0" y="0"/>
            <a:chExt cx="9144000" cy="5143512"/>
          </a:xfrm>
        </p:grpSpPr>
        <p:pic>
          <p:nvPicPr>
            <p:cNvPr id="250" name="Google Shape;250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256" name="Google Shape;256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8" name="Google Shape;258;p25"/>
          <p:cNvPicPr preferRelativeResize="0"/>
          <p:nvPr/>
        </p:nvPicPr>
        <p:blipFill rotWithShape="1">
          <a:blip r:embed="rId5">
            <a:alphaModFix/>
          </a:blip>
          <a:srcRect r="56111" b="41941"/>
          <a:stretch/>
        </p:blipFill>
        <p:spPr>
          <a:xfrm rot="-5400000">
            <a:off x="8325038" y="4266787"/>
            <a:ext cx="775950" cy="7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 flipH="1">
            <a:off x="0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5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71" name="Google Shape;271;p27"/>
          <p:cNvGrpSpPr/>
          <p:nvPr/>
        </p:nvGrpSpPr>
        <p:grpSpPr>
          <a:xfrm rot="10800000" flipH="1">
            <a:off x="5131123" y="0"/>
            <a:ext cx="4012877" cy="359400"/>
            <a:chOff x="5129348" y="4780863"/>
            <a:chExt cx="4012877" cy="359400"/>
          </a:xfrm>
        </p:grpSpPr>
        <p:pic>
          <p:nvPicPr>
            <p:cNvPr id="272" name="Google Shape;272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5129348" y="4780863"/>
              <a:ext cx="4012877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4" name="Google Shape;27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25" y="0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9"/>
          <p:cNvSpPr txBox="1">
            <a:spLocks noGrp="1"/>
          </p:cNvSpPr>
          <p:nvPr>
            <p:ph type="title"/>
          </p:nvPr>
        </p:nvSpPr>
        <p:spPr>
          <a:xfrm>
            <a:off x="713227" y="540000"/>
            <a:ext cx="41514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29"/>
          <p:cNvSpPr txBox="1">
            <a:spLocks noGrp="1"/>
          </p:cNvSpPr>
          <p:nvPr>
            <p:ph type="subTitle" idx="1"/>
          </p:nvPr>
        </p:nvSpPr>
        <p:spPr>
          <a:xfrm>
            <a:off x="713213" y="2369350"/>
            <a:ext cx="36993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29"/>
          <p:cNvSpPr>
            <a:spLocks noGrp="1"/>
          </p:cNvSpPr>
          <p:nvPr>
            <p:ph type="pic" idx="2"/>
          </p:nvPr>
        </p:nvSpPr>
        <p:spPr>
          <a:xfrm>
            <a:off x="713225" y="539550"/>
            <a:ext cx="3072600" cy="40644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grpSp>
        <p:nvGrpSpPr>
          <p:cNvPr id="289" name="Google Shape;289;p29"/>
          <p:cNvGrpSpPr/>
          <p:nvPr/>
        </p:nvGrpSpPr>
        <p:grpSpPr>
          <a:xfrm>
            <a:off x="-6816" y="0"/>
            <a:ext cx="9150952" cy="5153913"/>
            <a:chOff x="-6816" y="0"/>
            <a:chExt cx="9150952" cy="5153913"/>
          </a:xfrm>
        </p:grpSpPr>
        <p:grpSp>
          <p:nvGrpSpPr>
            <p:cNvPr id="290" name="Google Shape;290;p29"/>
            <p:cNvGrpSpPr/>
            <p:nvPr/>
          </p:nvGrpSpPr>
          <p:grpSpPr>
            <a:xfrm flipH="1">
              <a:off x="5354613" y="0"/>
              <a:ext cx="3789523" cy="359400"/>
              <a:chOff x="0" y="0"/>
              <a:chExt cx="3789523" cy="359400"/>
            </a:xfrm>
          </p:grpSpPr>
          <p:pic>
            <p:nvPicPr>
              <p:cNvPr id="291" name="Google Shape;291;p2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0" y="0"/>
                <a:ext cx="3789523" cy="35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2" name="Google Shape;292;p2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65125" y="1452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93" name="Google Shape;293;p29"/>
            <p:cNvGrpSpPr/>
            <p:nvPr/>
          </p:nvGrpSpPr>
          <p:grpSpPr>
            <a:xfrm flipH="1">
              <a:off x="-6816" y="4765888"/>
              <a:ext cx="3785698" cy="388025"/>
              <a:chOff x="5363346" y="4765888"/>
              <a:chExt cx="3785698" cy="388025"/>
            </a:xfrm>
          </p:grpSpPr>
          <p:pic>
            <p:nvPicPr>
              <p:cNvPr id="294" name="Google Shape;294;p2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10800000">
                <a:off x="5363346" y="4765888"/>
                <a:ext cx="3785698" cy="3880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5" name="Google Shape;295;p2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300206" y="49254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96" name="Google Shape;296;p29"/>
          <p:cNvGrpSpPr/>
          <p:nvPr/>
        </p:nvGrpSpPr>
        <p:grpSpPr>
          <a:xfrm>
            <a:off x="0" y="-11538"/>
            <a:ext cx="9143999" cy="5155025"/>
            <a:chOff x="0" y="-11538"/>
            <a:chExt cx="9143999" cy="5155025"/>
          </a:xfrm>
        </p:grpSpPr>
        <p:pic>
          <p:nvPicPr>
            <p:cNvPr id="297" name="Google Shape;297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0" y="-11538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8171224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9" name="Google Shape;299;p29"/>
          <p:cNvSpPr txBox="1"/>
          <p:nvPr/>
        </p:nvSpPr>
        <p:spPr>
          <a:xfrm>
            <a:off x="713224" y="3542325"/>
            <a:ext cx="3425400" cy="6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8"/>
              </a:rPr>
              <a:t>Slidesgo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icons, infographics &amp; images by </a:t>
            </a:r>
            <a:r>
              <a:rPr lang="en" sz="10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000" b="1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0"/>
          <p:cNvPicPr preferRelativeResize="0"/>
          <p:nvPr/>
        </p:nvPicPr>
        <p:blipFill rotWithShape="1">
          <a:blip r:embed="rId3">
            <a:alphaModFix/>
          </a:blip>
          <a:srcRect t="129" b="129"/>
          <a:stretch/>
        </p:blipFill>
        <p:spPr>
          <a:xfrm rot="-5400000">
            <a:off x="-145124" y="3582752"/>
            <a:ext cx="1716695" cy="1307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6088" y="-13650"/>
            <a:ext cx="1251550" cy="125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5" name="Google Shape;305;p30"/>
          <p:cNvGrpSpPr/>
          <p:nvPr/>
        </p:nvGrpSpPr>
        <p:grpSpPr>
          <a:xfrm>
            <a:off x="0" y="-13638"/>
            <a:ext cx="8878852" cy="4923618"/>
            <a:chOff x="0" y="-13638"/>
            <a:chExt cx="8878852" cy="4923618"/>
          </a:xfrm>
        </p:grpSpPr>
        <p:pic>
          <p:nvPicPr>
            <p:cNvPr id="306" name="Google Shape;306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7" name="Google Shape;307;p30"/>
            <p:cNvGrpSpPr/>
            <p:nvPr/>
          </p:nvGrpSpPr>
          <p:grpSpPr>
            <a:xfrm>
              <a:off x="0" y="-13638"/>
              <a:ext cx="6523526" cy="536050"/>
              <a:chOff x="0" y="-13638"/>
              <a:chExt cx="6523526" cy="536050"/>
            </a:xfrm>
          </p:grpSpPr>
          <p:pic>
            <p:nvPicPr>
              <p:cNvPr id="308" name="Google Shape;308;p3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0" y="-13638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9" name="Google Shape;309;p3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65125" y="23296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1"/>
          <p:cNvPicPr preferRelativeResize="0"/>
          <p:nvPr/>
        </p:nvPicPr>
        <p:blipFill rotWithShape="1">
          <a:blip r:embed="rId3">
            <a:alphaModFix/>
          </a:blip>
          <a:srcRect l="73637" t="129" b="129"/>
          <a:stretch/>
        </p:blipFill>
        <p:spPr>
          <a:xfrm>
            <a:off x="8632789" y="38875"/>
            <a:ext cx="452574" cy="1307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3" name="Google Shape;313;p31"/>
          <p:cNvGrpSpPr/>
          <p:nvPr/>
        </p:nvGrpSpPr>
        <p:grpSpPr>
          <a:xfrm>
            <a:off x="-26" y="-20456"/>
            <a:ext cx="972776" cy="5162894"/>
            <a:chOff x="-26" y="-20456"/>
            <a:chExt cx="972776" cy="5162894"/>
          </a:xfrm>
        </p:grpSpPr>
        <p:pic>
          <p:nvPicPr>
            <p:cNvPr id="314" name="Google Shape;314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25" y="-20456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 flipH="1">
              <a:off x="-26" y="416966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6" name="Google Shape;316;p31"/>
          <p:cNvGrpSpPr/>
          <p:nvPr/>
        </p:nvGrpSpPr>
        <p:grpSpPr>
          <a:xfrm rot="10800000">
            <a:off x="5368113" y="4784100"/>
            <a:ext cx="3789523" cy="359400"/>
            <a:chOff x="-13638" y="0"/>
            <a:chExt cx="3789523" cy="359400"/>
          </a:xfrm>
        </p:grpSpPr>
        <p:pic>
          <p:nvPicPr>
            <p:cNvPr id="317" name="Google Shape;317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13638" y="0"/>
              <a:ext cx="3789523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Google Shape;318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5125" y="1452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713225" y="1099175"/>
            <a:ext cx="317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4" name="Google Shape;34;p4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35" name="Google Shape;35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" name="Google Shape;37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 flipH="1">
            <a:off x="0" y="4170737"/>
            <a:ext cx="972775" cy="9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9350" y="3712050"/>
            <a:ext cx="1768001" cy="1350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4"/>
          <p:cNvSpPr txBox="1">
            <a:spLocks noGrp="1"/>
          </p:cNvSpPr>
          <p:nvPr>
            <p:ph type="subTitle" idx="1"/>
          </p:nvPr>
        </p:nvSpPr>
        <p:spPr>
          <a:xfrm>
            <a:off x="713225" y="2630525"/>
            <a:ext cx="3171900" cy="16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3553500" y="3054555"/>
            <a:ext cx="47871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2"/>
          </p:nvPr>
        </p:nvSpPr>
        <p:spPr>
          <a:xfrm>
            <a:off x="3553500" y="1649136"/>
            <a:ext cx="47871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3"/>
          </p:nvPr>
        </p:nvSpPr>
        <p:spPr>
          <a:xfrm>
            <a:off x="1859700" y="1649136"/>
            <a:ext cx="15414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4"/>
          </p:nvPr>
        </p:nvSpPr>
        <p:spPr>
          <a:xfrm>
            <a:off x="1859700" y="3054549"/>
            <a:ext cx="15414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 rot="10800000">
            <a:off x="2620475" y="4773475"/>
            <a:ext cx="6523526" cy="369900"/>
            <a:chOff x="0" y="0"/>
            <a:chExt cx="6523526" cy="369900"/>
          </a:xfrm>
        </p:grpSpPr>
        <p:pic>
          <p:nvPicPr>
            <p:cNvPr id="48" name="Google Shape;48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" name="Google Shape;50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170737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54" name="Google Shape;54;p6"/>
          <p:cNvPicPr preferRelativeResize="0"/>
          <p:nvPr/>
        </p:nvPicPr>
        <p:blipFill rotWithShape="1">
          <a:blip r:embed="rId3">
            <a:alphaModFix/>
          </a:blip>
          <a:srcRect l="31651" t="130" b="18270"/>
          <a:stretch/>
        </p:blipFill>
        <p:spPr>
          <a:xfrm rot="10800000" flipH="1">
            <a:off x="8199274" y="11375"/>
            <a:ext cx="1173326" cy="107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1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713225" y="987538"/>
            <a:ext cx="4294800" cy="10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ubTitle" idx="1"/>
          </p:nvPr>
        </p:nvSpPr>
        <p:spPr>
          <a:xfrm>
            <a:off x="713225" y="2109663"/>
            <a:ext cx="4294800" cy="25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>
            <a:spLocks noGrp="1"/>
          </p:cNvSpPr>
          <p:nvPr>
            <p:ph type="pic" idx="2"/>
          </p:nvPr>
        </p:nvSpPr>
        <p:spPr>
          <a:xfrm>
            <a:off x="5643775" y="539500"/>
            <a:ext cx="2787000" cy="40644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pic>
        <p:nvPicPr>
          <p:cNvPr id="61" name="Google Shape;6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25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7"/>
          <p:cNvPicPr preferRelativeResize="0"/>
          <p:nvPr/>
        </p:nvPicPr>
        <p:blipFill rotWithShape="1">
          <a:blip r:embed="rId4">
            <a:alphaModFix/>
          </a:blip>
          <a:srcRect t="129" b="129"/>
          <a:stretch/>
        </p:blipFill>
        <p:spPr>
          <a:xfrm rot="-5400000">
            <a:off x="7509601" y="3503753"/>
            <a:ext cx="1716695" cy="13079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7"/>
          <p:cNvGrpSpPr/>
          <p:nvPr/>
        </p:nvGrpSpPr>
        <p:grpSpPr>
          <a:xfrm>
            <a:off x="0" y="0"/>
            <a:ext cx="5837899" cy="536050"/>
            <a:chOff x="0" y="0"/>
            <a:chExt cx="5837899" cy="536050"/>
          </a:xfrm>
        </p:grpSpPr>
        <p:pic>
          <p:nvPicPr>
            <p:cNvPr id="64" name="Google Shape;64;p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0"/>
              <a:ext cx="5837899" cy="53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5125" y="2466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69" name="Google Shape;69;p8"/>
          <p:cNvPicPr preferRelativeResize="0"/>
          <p:nvPr/>
        </p:nvPicPr>
        <p:blipFill rotWithShape="1">
          <a:blip r:embed="rId3">
            <a:alphaModFix/>
          </a:blip>
          <a:srcRect b="22420"/>
          <a:stretch/>
        </p:blipFill>
        <p:spPr>
          <a:xfrm rot="5400000">
            <a:off x="-257665" y="461283"/>
            <a:ext cx="1768000" cy="10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890675" y="0"/>
            <a:ext cx="1251550" cy="125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8"/>
          <p:cNvGrpSpPr/>
          <p:nvPr/>
        </p:nvGrpSpPr>
        <p:grpSpPr>
          <a:xfrm>
            <a:off x="3881699" y="4752250"/>
            <a:ext cx="5260526" cy="388025"/>
            <a:chOff x="3881699" y="4752250"/>
            <a:chExt cx="5260526" cy="388025"/>
          </a:xfrm>
        </p:grpSpPr>
        <p:pic>
          <p:nvPicPr>
            <p:cNvPr id="72" name="Google Shape;72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881699" y="4752250"/>
              <a:ext cx="5260526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-1" y="2100"/>
            <a:ext cx="9144001" cy="5141388"/>
            <a:chOff x="-1" y="2100"/>
            <a:chExt cx="9144001" cy="5141388"/>
          </a:xfrm>
        </p:grpSpPr>
        <p:pic>
          <p:nvPicPr>
            <p:cNvPr id="79" name="Google Shape;79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8171225" y="210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" name="Google Shape;81;p9"/>
          <p:cNvGrpSpPr/>
          <p:nvPr/>
        </p:nvGrpSpPr>
        <p:grpSpPr>
          <a:xfrm rot="10800000">
            <a:off x="0" y="2100"/>
            <a:ext cx="4881173" cy="365700"/>
            <a:chOff x="4261050" y="4610675"/>
            <a:chExt cx="4881173" cy="365700"/>
          </a:xfrm>
        </p:grpSpPr>
        <p:pic>
          <p:nvPicPr>
            <p:cNvPr id="82" name="Google Shape;82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4261050" y="4610675"/>
              <a:ext cx="4881173" cy="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75903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70" r:id="rId21"/>
    <p:sldLayoutId id="2147483671" r:id="rId22"/>
    <p:sldLayoutId id="2147483673" r:id="rId23"/>
    <p:sldLayoutId id="2147483675" r:id="rId24"/>
    <p:sldLayoutId id="2147483676" r:id="rId25"/>
    <p:sldLayoutId id="2147483677" r:id="rId2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31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jpeg"/><Relationship Id="rId5" Type="http://schemas.openxmlformats.org/officeDocument/2006/relationships/image" Target="../media/image9.png"/><Relationship Id="rId4" Type="http://schemas.openxmlformats.org/officeDocument/2006/relationships/image" Target="../media/image32.png"/><Relationship Id="rId9" Type="http://schemas.openxmlformats.org/officeDocument/2006/relationships/image" Target="../media/image1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3.xml"/><Relationship Id="rId1" Type="http://schemas.openxmlformats.org/officeDocument/2006/relationships/video" Target="https://www.youtube.com/embed/NGnxA5e4aY0?feature=oembed" TargetMode="External"/><Relationship Id="rId5" Type="http://schemas.openxmlformats.org/officeDocument/2006/relationships/image" Target="../media/image33.jpe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5"/>
          <p:cNvSpPr txBox="1">
            <a:spLocks noGrp="1"/>
          </p:cNvSpPr>
          <p:nvPr>
            <p:ph type="ctrTitle"/>
          </p:nvPr>
        </p:nvSpPr>
        <p:spPr>
          <a:xfrm>
            <a:off x="972300" y="1482800"/>
            <a:ext cx="7199400" cy="147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TRAFFIC LIGHTS </a:t>
            </a:r>
            <a:br>
              <a:rPr lang="en-US"/>
            </a:br>
            <a:r>
              <a:rPr lang="en-US"/>
              <a:t>MINI PROJECT</a:t>
            </a:r>
            <a:endParaRPr lang="en-US" dirty="0"/>
          </a:p>
        </p:txBody>
      </p:sp>
      <p:sp>
        <p:nvSpPr>
          <p:cNvPr id="330" name="Google Shape;330;p35"/>
          <p:cNvSpPr txBox="1">
            <a:spLocks noGrp="1"/>
          </p:cNvSpPr>
          <p:nvPr>
            <p:ph type="subTitle" idx="1"/>
          </p:nvPr>
        </p:nvSpPr>
        <p:spPr>
          <a:xfrm>
            <a:off x="972300" y="3239202"/>
            <a:ext cx="7199400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Embedded System (EE3427)</a:t>
            </a:r>
            <a:endParaRPr lang="en-US" dirty="0"/>
          </a:p>
        </p:txBody>
      </p:sp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3CEEBB4F-286C-FF14-833F-FAA1C2C7C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66" y="9713"/>
            <a:ext cx="1226634" cy="8675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>
          <a:extLst>
            <a:ext uri="{FF2B5EF4-FFF2-40B4-BE49-F238E27FC236}">
              <a16:creationId xmlns:a16="http://schemas.microsoft.com/office/drawing/2014/main" id="{015B6151-A2D9-9D00-2AE9-1E31226DE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39">
            <a:extLst>
              <a:ext uri="{FF2B5EF4-FFF2-40B4-BE49-F238E27FC236}">
                <a16:creationId xmlns:a16="http://schemas.microsoft.com/office/drawing/2014/main" id="{23E848F8-BDD3-BA46-14BE-37634B8F645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29" b="129"/>
          <a:stretch/>
        </p:blipFill>
        <p:spPr>
          <a:xfrm rot="10800000">
            <a:off x="2677801" y="270878"/>
            <a:ext cx="1716695" cy="1307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9CD90A34-BA79-9715-162C-E11905C84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364" y="9713"/>
            <a:ext cx="796636" cy="563413"/>
          </a:xfrm>
          <a:prstGeom prst="rect">
            <a:avLst/>
          </a:prstGeom>
        </p:spPr>
      </p:pic>
      <p:sp>
        <p:nvSpPr>
          <p:cNvPr id="5" name="Google Shape;541;p52">
            <a:extLst>
              <a:ext uri="{FF2B5EF4-FFF2-40B4-BE49-F238E27FC236}">
                <a16:creationId xmlns:a16="http://schemas.microsoft.com/office/drawing/2014/main" id="{DE175C90-F737-AD0B-CD02-1FF7E6C757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0610" y="1493550"/>
            <a:ext cx="3500990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MODULE LED 7 SEGMENT</a:t>
            </a:r>
            <a:endParaRPr dirty="0"/>
          </a:p>
        </p:txBody>
      </p:sp>
      <p:sp>
        <p:nvSpPr>
          <p:cNvPr id="7" name="Google Shape;542;p52">
            <a:extLst>
              <a:ext uri="{FF2B5EF4-FFF2-40B4-BE49-F238E27FC236}">
                <a16:creationId xmlns:a16="http://schemas.microsoft.com/office/drawing/2014/main" id="{5843BF1B-1A89-8567-1EF6-A816B42EA5DE}"/>
              </a:ext>
            </a:extLst>
          </p:cNvPr>
          <p:cNvSpPr txBox="1">
            <a:spLocks/>
          </p:cNvSpPr>
          <p:nvPr/>
        </p:nvSpPr>
        <p:spPr>
          <a:xfrm>
            <a:off x="5170609" y="2469449"/>
            <a:ext cx="3706509" cy="13634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A module led 7 segment with 74HC595 using SPI interface</a:t>
            </a:r>
          </a:p>
        </p:txBody>
      </p:sp>
      <p:pic>
        <p:nvPicPr>
          <p:cNvPr id="4098" name="Picture 2" descr="Mạch hiển thị LED 7 đoạn 74HC595 - Nshop">
            <a:extLst>
              <a:ext uri="{FF2B5EF4-FFF2-40B4-BE49-F238E27FC236}">
                <a16:creationId xmlns:a16="http://schemas.microsoft.com/office/drawing/2014/main" id="{04526E5D-A2F2-85C7-0A00-76AD57B46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305" y="924851"/>
            <a:ext cx="3500991" cy="350099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49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>
          <a:extLst>
            <a:ext uri="{FF2B5EF4-FFF2-40B4-BE49-F238E27FC236}">
              <a16:creationId xmlns:a16="http://schemas.microsoft.com/office/drawing/2014/main" id="{AE7475BC-018F-B5D3-583A-B68A8E3F6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2">
            <a:extLst>
              <a:ext uri="{FF2B5EF4-FFF2-40B4-BE49-F238E27FC236}">
                <a16:creationId xmlns:a16="http://schemas.microsoft.com/office/drawing/2014/main" id="{7B941C07-FB46-5212-D4DA-0C8B4A7A07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23194" y="1493550"/>
            <a:ext cx="3245985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MODULE LCD &amp; I2C</a:t>
            </a:r>
            <a:endParaRPr sz="4000" dirty="0"/>
          </a:p>
        </p:txBody>
      </p:sp>
      <p:sp>
        <p:nvSpPr>
          <p:cNvPr id="542" name="Google Shape;542;p52">
            <a:extLst>
              <a:ext uri="{FF2B5EF4-FFF2-40B4-BE49-F238E27FC236}">
                <a16:creationId xmlns:a16="http://schemas.microsoft.com/office/drawing/2014/main" id="{0D048704-00AB-45AA-1503-4C761DC1835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23194" y="2469449"/>
            <a:ext cx="3706509" cy="13634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16x2 LCD using I2C peripherals with I2C module for easier display </a:t>
            </a:r>
            <a:endParaRPr dirty="0"/>
          </a:p>
        </p:txBody>
      </p:sp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C00C19EA-18A4-DAFB-324B-B6EF8B4D2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364" y="9713"/>
            <a:ext cx="796636" cy="563413"/>
          </a:xfrm>
          <a:prstGeom prst="rect">
            <a:avLst/>
          </a:prstGeom>
        </p:spPr>
      </p:pic>
      <p:pic>
        <p:nvPicPr>
          <p:cNvPr id="6146" name="Picture 2" descr="Module LCD 1602 giao tiếp I2C">
            <a:extLst>
              <a:ext uri="{FF2B5EF4-FFF2-40B4-BE49-F238E27FC236}">
                <a16:creationId xmlns:a16="http://schemas.microsoft.com/office/drawing/2014/main" id="{E06DD5D4-17B3-177B-845E-173491063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" y="846456"/>
            <a:ext cx="3245986" cy="324598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430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>
          <a:extLst>
            <a:ext uri="{FF2B5EF4-FFF2-40B4-BE49-F238E27FC236}">
              <a16:creationId xmlns:a16="http://schemas.microsoft.com/office/drawing/2014/main" id="{0C26B8F8-C5DB-0186-FDAF-8FDCACD7B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39">
            <a:extLst>
              <a:ext uri="{FF2B5EF4-FFF2-40B4-BE49-F238E27FC236}">
                <a16:creationId xmlns:a16="http://schemas.microsoft.com/office/drawing/2014/main" id="{D44F4226-17C9-41BE-DD4D-7BA82E293E2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29" b="129"/>
          <a:stretch/>
        </p:blipFill>
        <p:spPr>
          <a:xfrm rot="10800000">
            <a:off x="2677801" y="270878"/>
            <a:ext cx="1716695" cy="1307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E70119A4-C757-ECED-A16D-29E6A9A9A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364" y="9713"/>
            <a:ext cx="796636" cy="563413"/>
          </a:xfrm>
          <a:prstGeom prst="rect">
            <a:avLst/>
          </a:prstGeom>
        </p:spPr>
      </p:pic>
      <p:sp>
        <p:nvSpPr>
          <p:cNvPr id="5" name="Google Shape;541;p52">
            <a:extLst>
              <a:ext uri="{FF2B5EF4-FFF2-40B4-BE49-F238E27FC236}">
                <a16:creationId xmlns:a16="http://schemas.microsoft.com/office/drawing/2014/main" id="{3A241855-8C1F-CB4F-8005-326225C8F6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95350" y="1493550"/>
            <a:ext cx="3920050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MODULE TRAFFIC LIGHT</a:t>
            </a:r>
            <a:endParaRPr dirty="0"/>
          </a:p>
        </p:txBody>
      </p:sp>
      <p:sp>
        <p:nvSpPr>
          <p:cNvPr id="7" name="Google Shape;542;p52">
            <a:extLst>
              <a:ext uri="{FF2B5EF4-FFF2-40B4-BE49-F238E27FC236}">
                <a16:creationId xmlns:a16="http://schemas.microsoft.com/office/drawing/2014/main" id="{B09F4980-C740-3A5F-0963-39C522070107}"/>
              </a:ext>
            </a:extLst>
          </p:cNvPr>
          <p:cNvSpPr txBox="1">
            <a:spLocks/>
          </p:cNvSpPr>
          <p:nvPr/>
        </p:nvSpPr>
        <p:spPr>
          <a:xfrm>
            <a:off x="4995349" y="2469449"/>
            <a:ext cx="3706509" cy="13634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A traffic light module is controlled by STM32 GPIO</a:t>
            </a:r>
          </a:p>
        </p:txBody>
      </p:sp>
      <p:pic>
        <p:nvPicPr>
          <p:cNvPr id="7170" name="Picture 2" descr="Mạch hiển thị kiểu đèn giao thông">
            <a:extLst>
              <a:ext uri="{FF2B5EF4-FFF2-40B4-BE49-F238E27FC236}">
                <a16:creationId xmlns:a16="http://schemas.microsoft.com/office/drawing/2014/main" id="{FF6D92C7-76D6-3855-DDC2-EACE236DF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52" y="663600"/>
            <a:ext cx="3611698" cy="361169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640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>
          <a:extLst>
            <a:ext uri="{FF2B5EF4-FFF2-40B4-BE49-F238E27FC236}">
              <a16:creationId xmlns:a16="http://schemas.microsoft.com/office/drawing/2014/main" id="{6294C3D5-37F3-654E-D1D5-84C909696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2">
            <a:extLst>
              <a:ext uri="{FF2B5EF4-FFF2-40B4-BE49-F238E27FC236}">
                <a16:creationId xmlns:a16="http://schemas.microsoft.com/office/drawing/2014/main" id="{E8F62DEA-DA43-3E1B-F176-1BC243EBCE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23195" y="1493550"/>
            <a:ext cx="2429400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MODULE HC-12</a:t>
            </a:r>
            <a:endParaRPr sz="4000" dirty="0"/>
          </a:p>
        </p:txBody>
      </p:sp>
      <p:sp>
        <p:nvSpPr>
          <p:cNvPr id="542" name="Google Shape;542;p52">
            <a:extLst>
              <a:ext uri="{FF2B5EF4-FFF2-40B4-BE49-F238E27FC236}">
                <a16:creationId xmlns:a16="http://schemas.microsoft.com/office/drawing/2014/main" id="{914CCE32-7018-4DFD-280A-BAD3F680E23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23194" y="2469449"/>
            <a:ext cx="3706509" cy="13634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module using UART for wireless communication under 50 meters</a:t>
            </a:r>
            <a:endParaRPr dirty="0"/>
          </a:p>
        </p:txBody>
      </p:sp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528B3B36-1C48-A183-3988-09EC569C6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364" y="9713"/>
            <a:ext cx="796636" cy="563413"/>
          </a:xfrm>
          <a:prstGeom prst="rect">
            <a:avLst/>
          </a:prstGeom>
        </p:spPr>
      </p:pic>
      <p:pic>
        <p:nvPicPr>
          <p:cNvPr id="8194" name="Picture 2" descr="HC-12 SI4463 Mạch Thu Phát RF 433MHz 1000m, Giao tiếp UART, tần số 433Mhz,  điện áp cấp: 3.2-5.5VDC">
            <a:extLst>
              <a:ext uri="{FF2B5EF4-FFF2-40B4-BE49-F238E27FC236}">
                <a16:creationId xmlns:a16="http://schemas.microsoft.com/office/drawing/2014/main" id="{3A38E385-1FE5-2F87-FB5D-D488922BF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806" y="807653"/>
            <a:ext cx="3528194" cy="352819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874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>
          <a:extLst>
            <a:ext uri="{FF2B5EF4-FFF2-40B4-BE49-F238E27FC236}">
              <a16:creationId xmlns:a16="http://schemas.microsoft.com/office/drawing/2014/main" id="{E6A01191-FD1F-BA34-BDF7-04909B8E1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39">
            <a:extLst>
              <a:ext uri="{FF2B5EF4-FFF2-40B4-BE49-F238E27FC236}">
                <a16:creationId xmlns:a16="http://schemas.microsoft.com/office/drawing/2014/main" id="{964F69BB-2B8C-2445-FDBA-46000BD8028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29" b="129"/>
          <a:stretch/>
        </p:blipFill>
        <p:spPr>
          <a:xfrm rot="10800000">
            <a:off x="2677801" y="270878"/>
            <a:ext cx="1716695" cy="1307947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9">
            <a:extLst>
              <a:ext uri="{FF2B5EF4-FFF2-40B4-BE49-F238E27FC236}">
                <a16:creationId xmlns:a16="http://schemas.microsoft.com/office/drawing/2014/main" id="{8E934265-88FB-5952-0A4A-02F6FCA745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47175" y="2409650"/>
            <a:ext cx="4729680" cy="13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</a:t>
            </a:r>
            <a:endParaRPr dirty="0"/>
          </a:p>
        </p:txBody>
      </p:sp>
      <p:sp>
        <p:nvSpPr>
          <p:cNvPr id="371" name="Google Shape;371;p39">
            <a:extLst>
              <a:ext uri="{FF2B5EF4-FFF2-40B4-BE49-F238E27FC236}">
                <a16:creationId xmlns:a16="http://schemas.microsoft.com/office/drawing/2014/main" id="{DCF4EB88-AA5D-B235-EED3-1886CBC5DCF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621584" y="1030125"/>
            <a:ext cx="1234781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487D5E4C-F98F-FAFE-D121-27B94DA22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364" y="9713"/>
            <a:ext cx="796636" cy="5634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BA2A9B-2D8E-36CA-F5D6-E4E05EE54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219" y="1217185"/>
            <a:ext cx="3612173" cy="270913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6284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BLOCK DIAGRAMS</a:t>
            </a:r>
            <a:endParaRPr dirty="0"/>
          </a:p>
        </p:txBody>
      </p:sp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4B796D76-8329-D81D-562F-E94C0A363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364" y="9713"/>
            <a:ext cx="796636" cy="563413"/>
          </a:xfrm>
          <a:prstGeom prst="rect">
            <a:avLst/>
          </a:prstGeom>
        </p:spPr>
      </p:pic>
      <p:sp>
        <p:nvSpPr>
          <p:cNvPr id="9" name="Google Shape;389;p41">
            <a:extLst>
              <a:ext uri="{FF2B5EF4-FFF2-40B4-BE49-F238E27FC236}">
                <a16:creationId xmlns:a16="http://schemas.microsoft.com/office/drawing/2014/main" id="{3090CEA5-87A4-BD8C-389C-C489174E554B}"/>
              </a:ext>
            </a:extLst>
          </p:cNvPr>
          <p:cNvSpPr txBox="1">
            <a:spLocks/>
          </p:cNvSpPr>
          <p:nvPr/>
        </p:nvSpPr>
        <p:spPr>
          <a:xfrm>
            <a:off x="1852771" y="1309700"/>
            <a:ext cx="1163782" cy="4013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MASTER</a:t>
            </a:r>
          </a:p>
        </p:txBody>
      </p:sp>
      <p:sp>
        <p:nvSpPr>
          <p:cNvPr id="10" name="Google Shape;389;p41">
            <a:extLst>
              <a:ext uri="{FF2B5EF4-FFF2-40B4-BE49-F238E27FC236}">
                <a16:creationId xmlns:a16="http://schemas.microsoft.com/office/drawing/2014/main" id="{5A0AAD98-4919-DC74-DE22-775A10F325E5}"/>
              </a:ext>
            </a:extLst>
          </p:cNvPr>
          <p:cNvSpPr txBox="1">
            <a:spLocks/>
          </p:cNvSpPr>
          <p:nvPr/>
        </p:nvSpPr>
        <p:spPr>
          <a:xfrm>
            <a:off x="6127449" y="1309700"/>
            <a:ext cx="1077464" cy="4013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SLAVE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8C12DA-50B0-6A3C-ACE1-BFC7C7724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44" y="1711036"/>
            <a:ext cx="3778656" cy="26877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21413A-0EE4-9A80-F223-1BDD30105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5048" y="1711036"/>
            <a:ext cx="3831767" cy="241180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STM32 INTERNAL SCHEMATIC</a:t>
            </a:r>
            <a:endParaRPr dirty="0"/>
          </a:p>
        </p:txBody>
      </p:sp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B0A37A6A-E4D5-0171-2472-95C8053E8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364" y="9713"/>
            <a:ext cx="796636" cy="5634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05EA59-29A2-BC5D-7BA3-84F91AAA7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809" y="1102913"/>
            <a:ext cx="7488382" cy="353384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MASTER SCHEMATIC</a:t>
            </a:r>
            <a:endParaRPr dirty="0"/>
          </a:p>
        </p:txBody>
      </p:sp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3D763EAC-E27A-3AAB-58EB-4CE934D93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364" y="9713"/>
            <a:ext cx="796636" cy="5634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C52D1A-A578-B5BB-9962-4732D1ACE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268922"/>
            <a:ext cx="7898083" cy="349011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F044B8E7-F456-BFFA-6ABC-3873DC760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364" y="9713"/>
            <a:ext cx="796636" cy="563413"/>
          </a:xfrm>
          <a:prstGeom prst="rect">
            <a:avLst/>
          </a:prstGeom>
        </p:spPr>
      </p:pic>
      <p:sp>
        <p:nvSpPr>
          <p:cNvPr id="3" name="Google Shape;444;p43">
            <a:extLst>
              <a:ext uri="{FF2B5EF4-FFF2-40B4-BE49-F238E27FC236}">
                <a16:creationId xmlns:a16="http://schemas.microsoft.com/office/drawing/2014/main" id="{E794447D-BAB6-948D-299C-3AAE6128EB8C}"/>
              </a:ext>
            </a:extLst>
          </p:cNvPr>
          <p:cNvSpPr txBox="1">
            <a:spLocks/>
          </p:cNvSpPr>
          <p:nvPr/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ppins"/>
              <a:buNone/>
              <a:defRPr sz="6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US" sz="3000" dirty="0"/>
              <a:t>MASTER PCB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BC76BB-4A01-FB27-6EDF-A5D1C522E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4374" y="1112200"/>
            <a:ext cx="4755252" cy="3491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418F94E5-BB96-4690-65CD-C9ABE164A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364" y="9713"/>
            <a:ext cx="796636" cy="563413"/>
          </a:xfrm>
          <a:prstGeom prst="rect">
            <a:avLst/>
          </a:prstGeom>
        </p:spPr>
      </p:pic>
      <p:sp>
        <p:nvSpPr>
          <p:cNvPr id="5" name="Google Shape;444;p43">
            <a:extLst>
              <a:ext uri="{FF2B5EF4-FFF2-40B4-BE49-F238E27FC236}">
                <a16:creationId xmlns:a16="http://schemas.microsoft.com/office/drawing/2014/main" id="{210077A4-A6D9-D364-F350-73EA6A72B096}"/>
              </a:ext>
            </a:extLst>
          </p:cNvPr>
          <p:cNvSpPr txBox="1">
            <a:spLocks/>
          </p:cNvSpPr>
          <p:nvPr/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ppins"/>
              <a:buNone/>
              <a:defRPr sz="6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US" sz="3000" dirty="0"/>
              <a:t>MASTER PCB 3D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13BF6F-6F43-4CBC-A114-73EEEA360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4395" y="1112200"/>
            <a:ext cx="5115209" cy="37405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>
          <a:extLst>
            <a:ext uri="{FF2B5EF4-FFF2-40B4-BE49-F238E27FC236}">
              <a16:creationId xmlns:a16="http://schemas.microsoft.com/office/drawing/2014/main" id="{6E8853D1-B8CF-DD58-AD24-6D37D50DE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1">
            <a:extLst>
              <a:ext uri="{FF2B5EF4-FFF2-40B4-BE49-F238E27FC236}">
                <a16:creationId xmlns:a16="http://schemas.microsoft.com/office/drawing/2014/main" id="{CD37C1BE-DB09-B9F3-2A98-761E96284FFD}"/>
              </a:ext>
            </a:extLst>
          </p:cNvPr>
          <p:cNvSpPr/>
          <p:nvPr/>
        </p:nvSpPr>
        <p:spPr>
          <a:xfrm>
            <a:off x="1846484" y="1112200"/>
            <a:ext cx="903900" cy="90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4" name="Google Shape;384;p41">
            <a:extLst>
              <a:ext uri="{FF2B5EF4-FFF2-40B4-BE49-F238E27FC236}">
                <a16:creationId xmlns:a16="http://schemas.microsoft.com/office/drawing/2014/main" id="{D8FDCB8D-9964-EC38-B283-2FD890DE7CF5}"/>
              </a:ext>
            </a:extLst>
          </p:cNvPr>
          <p:cNvSpPr/>
          <p:nvPr/>
        </p:nvSpPr>
        <p:spPr>
          <a:xfrm>
            <a:off x="1846486" y="2517613"/>
            <a:ext cx="903900" cy="90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5" name="Google Shape;385;p41">
            <a:extLst>
              <a:ext uri="{FF2B5EF4-FFF2-40B4-BE49-F238E27FC236}">
                <a16:creationId xmlns:a16="http://schemas.microsoft.com/office/drawing/2014/main" id="{35B789B2-A40D-259A-6FCA-195A909706DC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2902784" y="2517613"/>
            <a:ext cx="2425118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Dao Nguyen Khoi</a:t>
            </a:r>
            <a:endParaRPr dirty="0"/>
          </a:p>
        </p:txBody>
      </p:sp>
      <p:sp>
        <p:nvSpPr>
          <p:cNvPr id="386" name="Google Shape;386;p41">
            <a:extLst>
              <a:ext uri="{FF2B5EF4-FFF2-40B4-BE49-F238E27FC236}">
                <a16:creationId xmlns:a16="http://schemas.microsoft.com/office/drawing/2014/main" id="{22943216-DCA0-9DB3-F3DA-610B441FE4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Members</a:t>
            </a:r>
            <a:endParaRPr dirty="0"/>
          </a:p>
        </p:txBody>
      </p:sp>
      <p:sp>
        <p:nvSpPr>
          <p:cNvPr id="387" name="Google Shape;387;p41">
            <a:extLst>
              <a:ext uri="{FF2B5EF4-FFF2-40B4-BE49-F238E27FC236}">
                <a16:creationId xmlns:a16="http://schemas.microsoft.com/office/drawing/2014/main" id="{D642CA4E-803B-82B6-4B1F-54123F9562E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010656" y="2517619"/>
            <a:ext cx="768096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2151215</a:t>
            </a:r>
            <a:endParaRPr dirty="0"/>
          </a:p>
        </p:txBody>
      </p:sp>
      <p:sp>
        <p:nvSpPr>
          <p:cNvPr id="388" name="Google Shape;388;p41">
            <a:extLst>
              <a:ext uri="{FF2B5EF4-FFF2-40B4-BE49-F238E27FC236}">
                <a16:creationId xmlns:a16="http://schemas.microsoft.com/office/drawing/2014/main" id="{51ACB705-526F-9917-2DDF-0ACEA413DCA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6010654" y="1112200"/>
            <a:ext cx="768096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2211208</a:t>
            </a:r>
            <a:endParaRPr dirty="0"/>
          </a:p>
        </p:txBody>
      </p:sp>
      <p:sp>
        <p:nvSpPr>
          <p:cNvPr id="389" name="Google Shape;389;p41">
            <a:extLst>
              <a:ext uri="{FF2B5EF4-FFF2-40B4-BE49-F238E27FC236}">
                <a16:creationId xmlns:a16="http://schemas.microsoft.com/office/drawing/2014/main" id="{6C2F6187-4F25-1DA7-63E2-525137B74C44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2902784" y="1112200"/>
            <a:ext cx="242512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Nguyen Dinh Huy</a:t>
            </a:r>
            <a:endParaRPr dirty="0"/>
          </a:p>
        </p:txBody>
      </p:sp>
      <p:grpSp>
        <p:nvGrpSpPr>
          <p:cNvPr id="390" name="Google Shape;390;p41">
            <a:extLst>
              <a:ext uri="{FF2B5EF4-FFF2-40B4-BE49-F238E27FC236}">
                <a16:creationId xmlns:a16="http://schemas.microsoft.com/office/drawing/2014/main" id="{12B65DC3-3764-4269-4780-7EEE620330AD}"/>
              </a:ext>
            </a:extLst>
          </p:cNvPr>
          <p:cNvGrpSpPr/>
          <p:nvPr/>
        </p:nvGrpSpPr>
        <p:grpSpPr>
          <a:xfrm>
            <a:off x="2087999" y="1353696"/>
            <a:ext cx="420881" cy="420913"/>
            <a:chOff x="4792819" y="2090612"/>
            <a:chExt cx="376762" cy="376791"/>
          </a:xfrm>
        </p:grpSpPr>
        <p:sp>
          <p:nvSpPr>
            <p:cNvPr id="391" name="Google Shape;391;p41">
              <a:extLst>
                <a:ext uri="{FF2B5EF4-FFF2-40B4-BE49-F238E27FC236}">
                  <a16:creationId xmlns:a16="http://schemas.microsoft.com/office/drawing/2014/main" id="{3A1349C3-0312-CC3C-261D-58C6E51C00B6}"/>
                </a:ext>
              </a:extLst>
            </p:cNvPr>
            <p:cNvSpPr/>
            <p:nvPr/>
          </p:nvSpPr>
          <p:spPr>
            <a:xfrm>
              <a:off x="4992193" y="2179659"/>
              <a:ext cx="66298" cy="66270"/>
            </a:xfrm>
            <a:custGeom>
              <a:avLst/>
              <a:gdLst/>
              <a:ahLst/>
              <a:cxnLst/>
              <a:rect l="l" t="t" r="r" b="b"/>
              <a:pathLst>
                <a:path w="2346" h="2345" extrusionOk="0">
                  <a:moveTo>
                    <a:pt x="1173" y="781"/>
                  </a:moveTo>
                  <a:cubicBezTo>
                    <a:pt x="1389" y="781"/>
                    <a:pt x="1564" y="956"/>
                    <a:pt x="1564" y="1172"/>
                  </a:cubicBezTo>
                  <a:cubicBezTo>
                    <a:pt x="1564" y="1388"/>
                    <a:pt x="1389" y="1563"/>
                    <a:pt x="1173" y="1563"/>
                  </a:cubicBezTo>
                  <a:cubicBezTo>
                    <a:pt x="957" y="1563"/>
                    <a:pt x="782" y="1388"/>
                    <a:pt x="782" y="1172"/>
                  </a:cubicBezTo>
                  <a:cubicBezTo>
                    <a:pt x="782" y="956"/>
                    <a:pt x="957" y="781"/>
                    <a:pt x="1173" y="781"/>
                  </a:cubicBezTo>
                  <a:close/>
                  <a:moveTo>
                    <a:pt x="1173" y="1"/>
                  </a:moveTo>
                  <a:cubicBezTo>
                    <a:pt x="527" y="1"/>
                    <a:pt x="1" y="526"/>
                    <a:pt x="1" y="1172"/>
                  </a:cubicBezTo>
                  <a:cubicBezTo>
                    <a:pt x="1" y="1818"/>
                    <a:pt x="527" y="2344"/>
                    <a:pt x="1173" y="2344"/>
                  </a:cubicBezTo>
                  <a:cubicBezTo>
                    <a:pt x="1819" y="2344"/>
                    <a:pt x="2345" y="1818"/>
                    <a:pt x="2345" y="1172"/>
                  </a:cubicBezTo>
                  <a:cubicBezTo>
                    <a:pt x="2345" y="526"/>
                    <a:pt x="1819" y="1"/>
                    <a:pt x="1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1">
              <a:extLst>
                <a:ext uri="{FF2B5EF4-FFF2-40B4-BE49-F238E27FC236}">
                  <a16:creationId xmlns:a16="http://schemas.microsoft.com/office/drawing/2014/main" id="{2ADDC4F2-C723-75CD-7E55-94D364AAACBD}"/>
                </a:ext>
              </a:extLst>
            </p:cNvPr>
            <p:cNvSpPr/>
            <p:nvPr/>
          </p:nvSpPr>
          <p:spPr>
            <a:xfrm>
              <a:off x="4859767" y="2378327"/>
              <a:ext cx="22099" cy="22099"/>
            </a:xfrm>
            <a:custGeom>
              <a:avLst/>
              <a:gdLst/>
              <a:ahLst/>
              <a:cxnLst/>
              <a:rect l="l" t="t" r="r" b="b"/>
              <a:pathLst>
                <a:path w="782" h="782" extrusionOk="0">
                  <a:moveTo>
                    <a:pt x="391" y="0"/>
                  </a:moveTo>
                  <a:cubicBezTo>
                    <a:pt x="175" y="0"/>
                    <a:pt x="0" y="175"/>
                    <a:pt x="0" y="391"/>
                  </a:cubicBezTo>
                  <a:cubicBezTo>
                    <a:pt x="0" y="607"/>
                    <a:pt x="175" y="782"/>
                    <a:pt x="391" y="782"/>
                  </a:cubicBezTo>
                  <a:cubicBezTo>
                    <a:pt x="607" y="782"/>
                    <a:pt x="782" y="607"/>
                    <a:pt x="782" y="391"/>
                  </a:cubicBezTo>
                  <a:cubicBezTo>
                    <a:pt x="782" y="175"/>
                    <a:pt x="607" y="0"/>
                    <a:pt x="3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1">
              <a:extLst>
                <a:ext uri="{FF2B5EF4-FFF2-40B4-BE49-F238E27FC236}">
                  <a16:creationId xmlns:a16="http://schemas.microsoft.com/office/drawing/2014/main" id="{31341C29-C9F2-F030-1571-ED7B9241F250}"/>
                </a:ext>
              </a:extLst>
            </p:cNvPr>
            <p:cNvSpPr/>
            <p:nvPr/>
          </p:nvSpPr>
          <p:spPr>
            <a:xfrm>
              <a:off x="4792819" y="2090612"/>
              <a:ext cx="376762" cy="376791"/>
            </a:xfrm>
            <a:custGeom>
              <a:avLst/>
              <a:gdLst/>
              <a:ahLst/>
              <a:cxnLst/>
              <a:rect l="l" t="t" r="r" b="b"/>
              <a:pathLst>
                <a:path w="13332" h="13333" extrusionOk="0">
                  <a:moveTo>
                    <a:pt x="8229" y="1589"/>
                  </a:moveTo>
                  <a:cubicBezTo>
                    <a:pt x="8444" y="1589"/>
                    <a:pt x="8619" y="1764"/>
                    <a:pt x="8619" y="1980"/>
                  </a:cubicBezTo>
                  <a:lnTo>
                    <a:pt x="8619" y="2410"/>
                  </a:lnTo>
                  <a:cubicBezTo>
                    <a:pt x="8867" y="2461"/>
                    <a:pt x="9099" y="2560"/>
                    <a:pt x="9303" y="2696"/>
                  </a:cubicBezTo>
                  <a:lnTo>
                    <a:pt x="9602" y="2398"/>
                  </a:lnTo>
                  <a:cubicBezTo>
                    <a:pt x="9680" y="2319"/>
                    <a:pt x="9785" y="2277"/>
                    <a:pt x="9890" y="2277"/>
                  </a:cubicBezTo>
                  <a:cubicBezTo>
                    <a:pt x="9974" y="2277"/>
                    <a:pt x="10058" y="2304"/>
                    <a:pt x="10128" y="2360"/>
                  </a:cubicBezTo>
                  <a:cubicBezTo>
                    <a:pt x="10313" y="2509"/>
                    <a:pt x="10323" y="2780"/>
                    <a:pt x="10162" y="2942"/>
                  </a:cubicBezTo>
                  <a:lnTo>
                    <a:pt x="9855" y="3248"/>
                  </a:lnTo>
                  <a:cubicBezTo>
                    <a:pt x="9991" y="3452"/>
                    <a:pt x="10090" y="3684"/>
                    <a:pt x="10141" y="3932"/>
                  </a:cubicBezTo>
                  <a:lnTo>
                    <a:pt x="10561" y="3932"/>
                  </a:lnTo>
                  <a:cubicBezTo>
                    <a:pt x="10762" y="3932"/>
                    <a:pt x="10939" y="4079"/>
                    <a:pt x="10959" y="4279"/>
                  </a:cubicBezTo>
                  <a:cubicBezTo>
                    <a:pt x="10985" y="4515"/>
                    <a:pt x="10802" y="4714"/>
                    <a:pt x="10571" y="4714"/>
                  </a:cubicBezTo>
                  <a:lnTo>
                    <a:pt x="10141" y="4714"/>
                  </a:lnTo>
                  <a:cubicBezTo>
                    <a:pt x="10090" y="4963"/>
                    <a:pt x="9991" y="5193"/>
                    <a:pt x="9855" y="5399"/>
                  </a:cubicBezTo>
                  <a:lnTo>
                    <a:pt x="10154" y="5696"/>
                  </a:lnTo>
                  <a:cubicBezTo>
                    <a:pt x="10296" y="5839"/>
                    <a:pt x="10316" y="6067"/>
                    <a:pt x="10191" y="6223"/>
                  </a:cubicBezTo>
                  <a:cubicBezTo>
                    <a:pt x="10112" y="6321"/>
                    <a:pt x="9998" y="6371"/>
                    <a:pt x="9885" y="6371"/>
                  </a:cubicBezTo>
                  <a:cubicBezTo>
                    <a:pt x="9785" y="6371"/>
                    <a:pt x="9685" y="6333"/>
                    <a:pt x="9609" y="6256"/>
                  </a:cubicBezTo>
                  <a:lnTo>
                    <a:pt x="9304" y="5951"/>
                  </a:lnTo>
                  <a:cubicBezTo>
                    <a:pt x="9099" y="6087"/>
                    <a:pt x="8868" y="6186"/>
                    <a:pt x="8619" y="6237"/>
                  </a:cubicBezTo>
                  <a:lnTo>
                    <a:pt x="8619" y="6657"/>
                  </a:lnTo>
                  <a:cubicBezTo>
                    <a:pt x="8619" y="6857"/>
                    <a:pt x="8472" y="7033"/>
                    <a:pt x="8272" y="7055"/>
                  </a:cubicBezTo>
                  <a:cubicBezTo>
                    <a:pt x="8258" y="7057"/>
                    <a:pt x="8243" y="7057"/>
                    <a:pt x="8229" y="7057"/>
                  </a:cubicBezTo>
                  <a:cubicBezTo>
                    <a:pt x="8014" y="7057"/>
                    <a:pt x="7837" y="6882"/>
                    <a:pt x="7837" y="6666"/>
                  </a:cubicBezTo>
                  <a:lnTo>
                    <a:pt x="7837" y="6236"/>
                  </a:lnTo>
                  <a:cubicBezTo>
                    <a:pt x="7588" y="6186"/>
                    <a:pt x="7358" y="6087"/>
                    <a:pt x="7153" y="5950"/>
                  </a:cubicBezTo>
                  <a:cubicBezTo>
                    <a:pt x="7093" y="5980"/>
                    <a:pt x="6842" y="6377"/>
                    <a:pt x="6553" y="6377"/>
                  </a:cubicBezTo>
                  <a:cubicBezTo>
                    <a:pt x="6466" y="6377"/>
                    <a:pt x="6376" y="6341"/>
                    <a:pt x="6286" y="6247"/>
                  </a:cubicBezTo>
                  <a:cubicBezTo>
                    <a:pt x="6142" y="6097"/>
                    <a:pt x="6150" y="5848"/>
                    <a:pt x="6298" y="5701"/>
                  </a:cubicBezTo>
                  <a:lnTo>
                    <a:pt x="6601" y="5399"/>
                  </a:lnTo>
                  <a:cubicBezTo>
                    <a:pt x="6465" y="5193"/>
                    <a:pt x="6365" y="4963"/>
                    <a:pt x="6315" y="4714"/>
                  </a:cubicBezTo>
                  <a:lnTo>
                    <a:pt x="5895" y="4714"/>
                  </a:lnTo>
                  <a:cubicBezTo>
                    <a:pt x="5694" y="4714"/>
                    <a:pt x="5517" y="4566"/>
                    <a:pt x="5497" y="4367"/>
                  </a:cubicBezTo>
                  <a:cubicBezTo>
                    <a:pt x="5471" y="4132"/>
                    <a:pt x="5655" y="3933"/>
                    <a:pt x="5885" y="3933"/>
                  </a:cubicBezTo>
                  <a:lnTo>
                    <a:pt x="6315" y="3933"/>
                  </a:lnTo>
                  <a:cubicBezTo>
                    <a:pt x="6366" y="3684"/>
                    <a:pt x="6465" y="3452"/>
                    <a:pt x="6601" y="3248"/>
                  </a:cubicBezTo>
                  <a:lnTo>
                    <a:pt x="6302" y="2949"/>
                  </a:lnTo>
                  <a:cubicBezTo>
                    <a:pt x="6161" y="2808"/>
                    <a:pt x="6140" y="2580"/>
                    <a:pt x="6265" y="2423"/>
                  </a:cubicBezTo>
                  <a:cubicBezTo>
                    <a:pt x="6345" y="2325"/>
                    <a:pt x="6458" y="2276"/>
                    <a:pt x="6571" y="2276"/>
                  </a:cubicBezTo>
                  <a:cubicBezTo>
                    <a:pt x="6671" y="2276"/>
                    <a:pt x="6771" y="2314"/>
                    <a:pt x="6847" y="2391"/>
                  </a:cubicBezTo>
                  <a:lnTo>
                    <a:pt x="7152" y="2696"/>
                  </a:lnTo>
                  <a:cubicBezTo>
                    <a:pt x="7358" y="2560"/>
                    <a:pt x="7588" y="2461"/>
                    <a:pt x="7837" y="2410"/>
                  </a:cubicBezTo>
                  <a:lnTo>
                    <a:pt x="7837" y="1990"/>
                  </a:lnTo>
                  <a:cubicBezTo>
                    <a:pt x="7837" y="1790"/>
                    <a:pt x="7985" y="1614"/>
                    <a:pt x="8184" y="1592"/>
                  </a:cubicBezTo>
                  <a:cubicBezTo>
                    <a:pt x="8199" y="1590"/>
                    <a:pt x="8214" y="1589"/>
                    <a:pt x="8229" y="1589"/>
                  </a:cubicBezTo>
                  <a:close/>
                  <a:moveTo>
                    <a:pt x="2760" y="9401"/>
                  </a:moveTo>
                  <a:cubicBezTo>
                    <a:pt x="3406" y="9401"/>
                    <a:pt x="3933" y="9926"/>
                    <a:pt x="3933" y="10572"/>
                  </a:cubicBezTo>
                  <a:cubicBezTo>
                    <a:pt x="3933" y="11218"/>
                    <a:pt x="3406" y="11744"/>
                    <a:pt x="2760" y="11744"/>
                  </a:cubicBezTo>
                  <a:cubicBezTo>
                    <a:pt x="2114" y="11744"/>
                    <a:pt x="1588" y="11218"/>
                    <a:pt x="1588" y="10572"/>
                  </a:cubicBezTo>
                  <a:cubicBezTo>
                    <a:pt x="1588" y="9926"/>
                    <a:pt x="2114" y="9401"/>
                    <a:pt x="2760" y="9401"/>
                  </a:cubicBezTo>
                  <a:close/>
                  <a:moveTo>
                    <a:pt x="11353" y="10963"/>
                  </a:moveTo>
                  <a:cubicBezTo>
                    <a:pt x="11569" y="10963"/>
                    <a:pt x="11744" y="11138"/>
                    <a:pt x="11744" y="11354"/>
                  </a:cubicBezTo>
                  <a:cubicBezTo>
                    <a:pt x="11744" y="11570"/>
                    <a:pt x="11569" y="11744"/>
                    <a:pt x="11353" y="11744"/>
                  </a:cubicBezTo>
                  <a:cubicBezTo>
                    <a:pt x="11137" y="11744"/>
                    <a:pt x="10962" y="11570"/>
                    <a:pt x="10962" y="11354"/>
                  </a:cubicBezTo>
                  <a:cubicBezTo>
                    <a:pt x="10962" y="11138"/>
                    <a:pt x="11137" y="10963"/>
                    <a:pt x="11353" y="10963"/>
                  </a:cubicBezTo>
                  <a:close/>
                  <a:moveTo>
                    <a:pt x="3950" y="4676"/>
                  </a:moveTo>
                  <a:cubicBezTo>
                    <a:pt x="4129" y="6880"/>
                    <a:pt x="5978" y="8620"/>
                    <a:pt x="8228" y="8620"/>
                  </a:cubicBezTo>
                  <a:cubicBezTo>
                    <a:pt x="9847" y="8620"/>
                    <a:pt x="11258" y="7720"/>
                    <a:pt x="11990" y="6395"/>
                  </a:cubicBezTo>
                  <a:lnTo>
                    <a:pt x="12375" y="9684"/>
                  </a:lnTo>
                  <a:cubicBezTo>
                    <a:pt x="12083" y="9508"/>
                    <a:pt x="11719" y="9401"/>
                    <a:pt x="11353" y="9401"/>
                  </a:cubicBezTo>
                  <a:cubicBezTo>
                    <a:pt x="10277" y="9401"/>
                    <a:pt x="9400" y="10278"/>
                    <a:pt x="9400" y="11354"/>
                  </a:cubicBezTo>
                  <a:cubicBezTo>
                    <a:pt x="9400" y="11796"/>
                    <a:pt x="9552" y="12224"/>
                    <a:pt x="9800" y="12552"/>
                  </a:cubicBezTo>
                  <a:lnTo>
                    <a:pt x="4667" y="12552"/>
                  </a:lnTo>
                  <a:cubicBezTo>
                    <a:pt x="5176" y="12055"/>
                    <a:pt x="5494" y="11338"/>
                    <a:pt x="5494" y="10572"/>
                  </a:cubicBezTo>
                  <a:cubicBezTo>
                    <a:pt x="5494" y="9066"/>
                    <a:pt x="4268" y="7838"/>
                    <a:pt x="2760" y="7838"/>
                  </a:cubicBezTo>
                  <a:cubicBezTo>
                    <a:pt x="2506" y="7838"/>
                    <a:pt x="2266" y="7885"/>
                    <a:pt x="2034" y="7949"/>
                  </a:cubicBezTo>
                  <a:lnTo>
                    <a:pt x="3950" y="4676"/>
                  </a:lnTo>
                  <a:close/>
                  <a:moveTo>
                    <a:pt x="8228" y="1"/>
                  </a:moveTo>
                  <a:cubicBezTo>
                    <a:pt x="6656" y="1"/>
                    <a:pt x="5283" y="877"/>
                    <a:pt x="4533" y="2141"/>
                  </a:cubicBezTo>
                  <a:cubicBezTo>
                    <a:pt x="4490" y="2207"/>
                    <a:pt x="389" y="9153"/>
                    <a:pt x="350" y="9260"/>
                  </a:cubicBezTo>
                  <a:cubicBezTo>
                    <a:pt x="134" y="9652"/>
                    <a:pt x="0" y="10094"/>
                    <a:pt x="0" y="10572"/>
                  </a:cubicBezTo>
                  <a:cubicBezTo>
                    <a:pt x="0" y="12080"/>
                    <a:pt x="1253" y="13332"/>
                    <a:pt x="2760" y="13332"/>
                  </a:cubicBezTo>
                  <a:lnTo>
                    <a:pt x="11353" y="13332"/>
                  </a:lnTo>
                  <a:cubicBezTo>
                    <a:pt x="12430" y="13332"/>
                    <a:pt x="13331" y="12430"/>
                    <a:pt x="13331" y="11354"/>
                  </a:cubicBezTo>
                  <a:cubicBezTo>
                    <a:pt x="13331" y="11194"/>
                    <a:pt x="12508" y="3929"/>
                    <a:pt x="12499" y="3855"/>
                  </a:cubicBezTo>
                  <a:lnTo>
                    <a:pt x="12499" y="3855"/>
                  </a:lnTo>
                  <a:cubicBezTo>
                    <a:pt x="12499" y="3852"/>
                    <a:pt x="12497" y="3850"/>
                    <a:pt x="12496" y="3847"/>
                  </a:cubicBezTo>
                  <a:cubicBezTo>
                    <a:pt x="12258" y="1701"/>
                    <a:pt x="10436" y="1"/>
                    <a:pt x="8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" name="Google Shape;394;p41">
            <a:extLst>
              <a:ext uri="{FF2B5EF4-FFF2-40B4-BE49-F238E27FC236}">
                <a16:creationId xmlns:a16="http://schemas.microsoft.com/office/drawing/2014/main" id="{504BCA01-0608-FC03-0535-E264481E95E2}"/>
              </a:ext>
            </a:extLst>
          </p:cNvPr>
          <p:cNvGrpSpPr/>
          <p:nvPr/>
        </p:nvGrpSpPr>
        <p:grpSpPr>
          <a:xfrm>
            <a:off x="2112337" y="2759110"/>
            <a:ext cx="372328" cy="420913"/>
            <a:chOff x="2353331" y="2090612"/>
            <a:chExt cx="333298" cy="376791"/>
          </a:xfrm>
        </p:grpSpPr>
        <p:sp>
          <p:nvSpPr>
            <p:cNvPr id="395" name="Google Shape;395;p41">
              <a:extLst>
                <a:ext uri="{FF2B5EF4-FFF2-40B4-BE49-F238E27FC236}">
                  <a16:creationId xmlns:a16="http://schemas.microsoft.com/office/drawing/2014/main" id="{606C6A39-2F38-ED7E-B090-5F69A220701A}"/>
                </a:ext>
              </a:extLst>
            </p:cNvPr>
            <p:cNvSpPr/>
            <p:nvPr/>
          </p:nvSpPr>
          <p:spPr>
            <a:xfrm>
              <a:off x="2353331" y="2098864"/>
              <a:ext cx="123298" cy="184623"/>
            </a:xfrm>
            <a:custGeom>
              <a:avLst/>
              <a:gdLst/>
              <a:ahLst/>
              <a:cxnLst/>
              <a:rect l="l" t="t" r="r" b="b"/>
              <a:pathLst>
                <a:path w="4363" h="6533" extrusionOk="0">
                  <a:moveTo>
                    <a:pt x="2318" y="1"/>
                  </a:moveTo>
                  <a:lnTo>
                    <a:pt x="153" y="2167"/>
                  </a:lnTo>
                  <a:cubicBezTo>
                    <a:pt x="20" y="2299"/>
                    <a:pt x="0" y="2504"/>
                    <a:pt x="104" y="2660"/>
                  </a:cubicBezTo>
                  <a:lnTo>
                    <a:pt x="2668" y="6533"/>
                  </a:lnTo>
                  <a:cubicBezTo>
                    <a:pt x="2824" y="6339"/>
                    <a:pt x="3037" y="6193"/>
                    <a:pt x="3279" y="6129"/>
                  </a:cubicBezTo>
                  <a:cubicBezTo>
                    <a:pt x="3379" y="6102"/>
                    <a:pt x="3481" y="6089"/>
                    <a:pt x="3582" y="6089"/>
                  </a:cubicBezTo>
                  <a:cubicBezTo>
                    <a:pt x="3712" y="6089"/>
                    <a:pt x="3841" y="6111"/>
                    <a:pt x="3965" y="6154"/>
                  </a:cubicBezTo>
                  <a:cubicBezTo>
                    <a:pt x="4017" y="5884"/>
                    <a:pt x="4161" y="5649"/>
                    <a:pt x="4363" y="5480"/>
                  </a:cubicBezTo>
                  <a:lnTo>
                    <a:pt x="2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1">
              <a:extLst>
                <a:ext uri="{FF2B5EF4-FFF2-40B4-BE49-F238E27FC236}">
                  <a16:creationId xmlns:a16="http://schemas.microsoft.com/office/drawing/2014/main" id="{4CE6ED20-B54E-3778-7004-BD24F81F3987}"/>
                </a:ext>
              </a:extLst>
            </p:cNvPr>
            <p:cNvSpPr/>
            <p:nvPr/>
          </p:nvSpPr>
          <p:spPr>
            <a:xfrm>
              <a:off x="2563303" y="2098864"/>
              <a:ext cx="123327" cy="184623"/>
            </a:xfrm>
            <a:custGeom>
              <a:avLst/>
              <a:gdLst/>
              <a:ahLst/>
              <a:cxnLst/>
              <a:rect l="l" t="t" r="r" b="b"/>
              <a:pathLst>
                <a:path w="4364" h="6533" extrusionOk="0">
                  <a:moveTo>
                    <a:pt x="2045" y="1"/>
                  </a:moveTo>
                  <a:lnTo>
                    <a:pt x="1" y="5480"/>
                  </a:lnTo>
                  <a:cubicBezTo>
                    <a:pt x="202" y="5649"/>
                    <a:pt x="348" y="5884"/>
                    <a:pt x="399" y="6154"/>
                  </a:cubicBezTo>
                  <a:cubicBezTo>
                    <a:pt x="524" y="6110"/>
                    <a:pt x="655" y="6089"/>
                    <a:pt x="783" y="6089"/>
                  </a:cubicBezTo>
                  <a:cubicBezTo>
                    <a:pt x="885" y="6089"/>
                    <a:pt x="986" y="6102"/>
                    <a:pt x="1082" y="6128"/>
                  </a:cubicBezTo>
                  <a:cubicBezTo>
                    <a:pt x="1326" y="6193"/>
                    <a:pt x="1539" y="6339"/>
                    <a:pt x="1695" y="6533"/>
                  </a:cubicBezTo>
                  <a:lnTo>
                    <a:pt x="4260" y="2659"/>
                  </a:lnTo>
                  <a:cubicBezTo>
                    <a:pt x="4363" y="2504"/>
                    <a:pt x="4343" y="2299"/>
                    <a:pt x="4212" y="2167"/>
                  </a:cubicBez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1">
              <a:extLst>
                <a:ext uri="{FF2B5EF4-FFF2-40B4-BE49-F238E27FC236}">
                  <a16:creationId xmlns:a16="http://schemas.microsoft.com/office/drawing/2014/main" id="{0B2220D9-8514-2EF9-9CD8-FBAD870D7F6E}"/>
                </a:ext>
              </a:extLst>
            </p:cNvPr>
            <p:cNvSpPr/>
            <p:nvPr/>
          </p:nvSpPr>
          <p:spPr>
            <a:xfrm>
              <a:off x="2439326" y="2090612"/>
              <a:ext cx="161308" cy="66270"/>
            </a:xfrm>
            <a:custGeom>
              <a:avLst/>
              <a:gdLst/>
              <a:ahLst/>
              <a:cxnLst/>
              <a:rect l="l" t="t" r="r" b="b"/>
              <a:pathLst>
                <a:path w="5708" h="2345" extrusionOk="0">
                  <a:moveTo>
                    <a:pt x="0" y="1"/>
                  </a:moveTo>
                  <a:lnTo>
                    <a:pt x="879" y="2344"/>
                  </a:lnTo>
                  <a:lnTo>
                    <a:pt x="4829" y="2344"/>
                  </a:lnTo>
                  <a:lnTo>
                    <a:pt x="57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1">
              <a:extLst>
                <a:ext uri="{FF2B5EF4-FFF2-40B4-BE49-F238E27FC236}">
                  <a16:creationId xmlns:a16="http://schemas.microsoft.com/office/drawing/2014/main" id="{15E28931-CC1A-D5F8-056B-C3CE5A171675}"/>
                </a:ext>
              </a:extLst>
            </p:cNvPr>
            <p:cNvSpPr/>
            <p:nvPr/>
          </p:nvSpPr>
          <p:spPr>
            <a:xfrm>
              <a:off x="2419827" y="2267972"/>
              <a:ext cx="200279" cy="199431"/>
            </a:xfrm>
            <a:custGeom>
              <a:avLst/>
              <a:gdLst/>
              <a:ahLst/>
              <a:cxnLst/>
              <a:rect l="l" t="t" r="r" b="b"/>
              <a:pathLst>
                <a:path w="7087" h="7057" extrusionOk="0">
                  <a:moveTo>
                    <a:pt x="3544" y="2344"/>
                  </a:moveTo>
                  <a:cubicBezTo>
                    <a:pt x="4190" y="2344"/>
                    <a:pt x="4716" y="2869"/>
                    <a:pt x="4716" y="3516"/>
                  </a:cubicBezTo>
                  <a:cubicBezTo>
                    <a:pt x="4716" y="4162"/>
                    <a:pt x="4190" y="4687"/>
                    <a:pt x="3544" y="4687"/>
                  </a:cubicBezTo>
                  <a:cubicBezTo>
                    <a:pt x="2898" y="4687"/>
                    <a:pt x="2371" y="4162"/>
                    <a:pt x="2371" y="3516"/>
                  </a:cubicBezTo>
                  <a:cubicBezTo>
                    <a:pt x="2371" y="2869"/>
                    <a:pt x="2898" y="2344"/>
                    <a:pt x="3544" y="2344"/>
                  </a:cubicBezTo>
                  <a:close/>
                  <a:moveTo>
                    <a:pt x="2762" y="1"/>
                  </a:moveTo>
                  <a:cubicBezTo>
                    <a:pt x="2546" y="1"/>
                    <a:pt x="2371" y="176"/>
                    <a:pt x="2371" y="391"/>
                  </a:cubicBezTo>
                  <a:lnTo>
                    <a:pt x="2371" y="1056"/>
                  </a:lnTo>
                  <a:cubicBezTo>
                    <a:pt x="2243" y="1118"/>
                    <a:pt x="2119" y="1190"/>
                    <a:pt x="2001" y="1272"/>
                  </a:cubicBezTo>
                  <a:lnTo>
                    <a:pt x="1424" y="938"/>
                  </a:lnTo>
                  <a:cubicBezTo>
                    <a:pt x="1363" y="904"/>
                    <a:pt x="1295" y="886"/>
                    <a:pt x="1226" y="886"/>
                  </a:cubicBezTo>
                  <a:cubicBezTo>
                    <a:pt x="1193" y="886"/>
                    <a:pt x="1160" y="890"/>
                    <a:pt x="1128" y="899"/>
                  </a:cubicBezTo>
                  <a:cubicBezTo>
                    <a:pt x="1027" y="927"/>
                    <a:pt x="942" y="992"/>
                    <a:pt x="890" y="1081"/>
                  </a:cubicBezTo>
                  <a:lnTo>
                    <a:pt x="108" y="2434"/>
                  </a:lnTo>
                  <a:cubicBezTo>
                    <a:pt x="0" y="2621"/>
                    <a:pt x="65" y="2860"/>
                    <a:pt x="253" y="2968"/>
                  </a:cubicBezTo>
                  <a:lnTo>
                    <a:pt x="820" y="3296"/>
                  </a:lnTo>
                  <a:cubicBezTo>
                    <a:pt x="813" y="3369"/>
                    <a:pt x="810" y="3442"/>
                    <a:pt x="810" y="3516"/>
                  </a:cubicBezTo>
                  <a:cubicBezTo>
                    <a:pt x="810" y="3589"/>
                    <a:pt x="813" y="3663"/>
                    <a:pt x="820" y="3735"/>
                  </a:cubicBezTo>
                  <a:lnTo>
                    <a:pt x="253" y="4063"/>
                  </a:lnTo>
                  <a:cubicBezTo>
                    <a:pt x="65" y="4171"/>
                    <a:pt x="0" y="4410"/>
                    <a:pt x="108" y="4597"/>
                  </a:cubicBezTo>
                  <a:lnTo>
                    <a:pt x="890" y="5950"/>
                  </a:lnTo>
                  <a:cubicBezTo>
                    <a:pt x="963" y="6076"/>
                    <a:pt x="1094" y="6144"/>
                    <a:pt x="1228" y="6144"/>
                  </a:cubicBezTo>
                  <a:cubicBezTo>
                    <a:pt x="1295" y="6144"/>
                    <a:pt x="1362" y="6127"/>
                    <a:pt x="1424" y="6093"/>
                  </a:cubicBezTo>
                  <a:lnTo>
                    <a:pt x="2001" y="5760"/>
                  </a:lnTo>
                  <a:cubicBezTo>
                    <a:pt x="2119" y="5842"/>
                    <a:pt x="2243" y="5913"/>
                    <a:pt x="2371" y="5974"/>
                  </a:cubicBezTo>
                  <a:lnTo>
                    <a:pt x="2371" y="6667"/>
                  </a:lnTo>
                  <a:cubicBezTo>
                    <a:pt x="2371" y="6883"/>
                    <a:pt x="2546" y="7056"/>
                    <a:pt x="2762" y="7056"/>
                  </a:cubicBezTo>
                  <a:lnTo>
                    <a:pt x="4325" y="7056"/>
                  </a:lnTo>
                  <a:cubicBezTo>
                    <a:pt x="4541" y="7056"/>
                    <a:pt x="4716" y="6883"/>
                    <a:pt x="4716" y="6667"/>
                  </a:cubicBezTo>
                  <a:lnTo>
                    <a:pt x="4716" y="5974"/>
                  </a:lnTo>
                  <a:cubicBezTo>
                    <a:pt x="4844" y="5913"/>
                    <a:pt x="4968" y="5842"/>
                    <a:pt x="5086" y="5760"/>
                  </a:cubicBezTo>
                  <a:lnTo>
                    <a:pt x="5664" y="6093"/>
                  </a:lnTo>
                  <a:cubicBezTo>
                    <a:pt x="5725" y="6128"/>
                    <a:pt x="5792" y="6145"/>
                    <a:pt x="5859" y="6145"/>
                  </a:cubicBezTo>
                  <a:cubicBezTo>
                    <a:pt x="5992" y="6145"/>
                    <a:pt x="6124" y="6077"/>
                    <a:pt x="6197" y="5950"/>
                  </a:cubicBezTo>
                  <a:lnTo>
                    <a:pt x="6979" y="4597"/>
                  </a:lnTo>
                  <a:cubicBezTo>
                    <a:pt x="7087" y="4410"/>
                    <a:pt x="7023" y="4171"/>
                    <a:pt x="6836" y="4063"/>
                  </a:cubicBezTo>
                  <a:lnTo>
                    <a:pt x="6267" y="3735"/>
                  </a:lnTo>
                  <a:cubicBezTo>
                    <a:pt x="6275" y="3663"/>
                    <a:pt x="6278" y="3589"/>
                    <a:pt x="6278" y="3516"/>
                  </a:cubicBezTo>
                  <a:cubicBezTo>
                    <a:pt x="6278" y="3442"/>
                    <a:pt x="6275" y="3369"/>
                    <a:pt x="6267" y="3296"/>
                  </a:cubicBezTo>
                  <a:lnTo>
                    <a:pt x="6836" y="2968"/>
                  </a:lnTo>
                  <a:cubicBezTo>
                    <a:pt x="7023" y="2860"/>
                    <a:pt x="7087" y="2622"/>
                    <a:pt x="6979" y="2434"/>
                  </a:cubicBezTo>
                  <a:lnTo>
                    <a:pt x="6197" y="1081"/>
                  </a:lnTo>
                  <a:cubicBezTo>
                    <a:pt x="6124" y="955"/>
                    <a:pt x="5993" y="886"/>
                    <a:pt x="5858" y="886"/>
                  </a:cubicBezTo>
                  <a:cubicBezTo>
                    <a:pt x="5792" y="886"/>
                    <a:pt x="5725" y="903"/>
                    <a:pt x="5664" y="938"/>
                  </a:cubicBezTo>
                  <a:lnTo>
                    <a:pt x="5086" y="1272"/>
                  </a:lnTo>
                  <a:cubicBezTo>
                    <a:pt x="4968" y="1190"/>
                    <a:pt x="4844" y="1118"/>
                    <a:pt x="4716" y="1056"/>
                  </a:cubicBezTo>
                  <a:lnTo>
                    <a:pt x="4716" y="391"/>
                  </a:lnTo>
                  <a:cubicBezTo>
                    <a:pt x="4716" y="176"/>
                    <a:pt x="4541" y="1"/>
                    <a:pt x="43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B9FEF682-07C4-9CC0-6162-705298654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364" y="9713"/>
            <a:ext cx="796636" cy="563413"/>
          </a:xfrm>
          <a:prstGeom prst="rect">
            <a:avLst/>
          </a:prstGeom>
        </p:spPr>
      </p:pic>
      <p:sp>
        <p:nvSpPr>
          <p:cNvPr id="4" name="Google Shape;384;p41">
            <a:extLst>
              <a:ext uri="{FF2B5EF4-FFF2-40B4-BE49-F238E27FC236}">
                <a16:creationId xmlns:a16="http://schemas.microsoft.com/office/drawing/2014/main" id="{1BCB9608-A474-7EBB-9F0C-70DCDECA3266}"/>
              </a:ext>
            </a:extLst>
          </p:cNvPr>
          <p:cNvSpPr/>
          <p:nvPr/>
        </p:nvSpPr>
        <p:spPr>
          <a:xfrm>
            <a:off x="1846484" y="3923026"/>
            <a:ext cx="903900" cy="90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Google Shape;385;p41">
            <a:extLst>
              <a:ext uri="{FF2B5EF4-FFF2-40B4-BE49-F238E27FC236}">
                <a16:creationId xmlns:a16="http://schemas.microsoft.com/office/drawing/2014/main" id="{7BC0158E-137C-3BBB-A2FA-4A9A24751F32}"/>
              </a:ext>
            </a:extLst>
          </p:cNvPr>
          <p:cNvSpPr txBox="1">
            <a:spLocks/>
          </p:cNvSpPr>
          <p:nvPr/>
        </p:nvSpPr>
        <p:spPr>
          <a:xfrm>
            <a:off x="2902782" y="3923026"/>
            <a:ext cx="3107874" cy="9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dirty="0"/>
              <a:t>Nguyen Ha Phong Thinh</a:t>
            </a:r>
          </a:p>
        </p:txBody>
      </p:sp>
      <p:sp>
        <p:nvSpPr>
          <p:cNvPr id="6" name="Google Shape;387;p41">
            <a:extLst>
              <a:ext uri="{FF2B5EF4-FFF2-40B4-BE49-F238E27FC236}">
                <a16:creationId xmlns:a16="http://schemas.microsoft.com/office/drawing/2014/main" id="{43989C07-9E0F-1800-0AC6-BA574CAAD41F}"/>
              </a:ext>
            </a:extLst>
          </p:cNvPr>
          <p:cNvSpPr txBox="1">
            <a:spLocks/>
          </p:cNvSpPr>
          <p:nvPr/>
        </p:nvSpPr>
        <p:spPr>
          <a:xfrm>
            <a:off x="6010654" y="3923032"/>
            <a:ext cx="768096" cy="9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dirty="0"/>
              <a:t>2151143</a:t>
            </a:r>
          </a:p>
        </p:txBody>
      </p:sp>
      <p:grpSp>
        <p:nvGrpSpPr>
          <p:cNvPr id="7" name="Google Shape;394;p41">
            <a:extLst>
              <a:ext uri="{FF2B5EF4-FFF2-40B4-BE49-F238E27FC236}">
                <a16:creationId xmlns:a16="http://schemas.microsoft.com/office/drawing/2014/main" id="{B60D50DB-6CBF-830D-FF4A-0A0F0230EB1A}"/>
              </a:ext>
            </a:extLst>
          </p:cNvPr>
          <p:cNvGrpSpPr/>
          <p:nvPr/>
        </p:nvGrpSpPr>
        <p:grpSpPr>
          <a:xfrm>
            <a:off x="2112335" y="4164523"/>
            <a:ext cx="372328" cy="420913"/>
            <a:chOff x="2353331" y="2090612"/>
            <a:chExt cx="333298" cy="376791"/>
          </a:xfrm>
        </p:grpSpPr>
        <p:sp>
          <p:nvSpPr>
            <p:cNvPr id="8" name="Google Shape;395;p41">
              <a:extLst>
                <a:ext uri="{FF2B5EF4-FFF2-40B4-BE49-F238E27FC236}">
                  <a16:creationId xmlns:a16="http://schemas.microsoft.com/office/drawing/2014/main" id="{7E6EE53E-F215-6571-101A-F8DC079254E2}"/>
                </a:ext>
              </a:extLst>
            </p:cNvPr>
            <p:cNvSpPr/>
            <p:nvPr/>
          </p:nvSpPr>
          <p:spPr>
            <a:xfrm>
              <a:off x="2353331" y="2098864"/>
              <a:ext cx="123298" cy="184623"/>
            </a:xfrm>
            <a:custGeom>
              <a:avLst/>
              <a:gdLst/>
              <a:ahLst/>
              <a:cxnLst/>
              <a:rect l="l" t="t" r="r" b="b"/>
              <a:pathLst>
                <a:path w="4363" h="6533" extrusionOk="0">
                  <a:moveTo>
                    <a:pt x="2318" y="1"/>
                  </a:moveTo>
                  <a:lnTo>
                    <a:pt x="153" y="2167"/>
                  </a:lnTo>
                  <a:cubicBezTo>
                    <a:pt x="20" y="2299"/>
                    <a:pt x="0" y="2504"/>
                    <a:pt x="104" y="2660"/>
                  </a:cubicBezTo>
                  <a:lnTo>
                    <a:pt x="2668" y="6533"/>
                  </a:lnTo>
                  <a:cubicBezTo>
                    <a:pt x="2824" y="6339"/>
                    <a:pt x="3037" y="6193"/>
                    <a:pt x="3279" y="6129"/>
                  </a:cubicBezTo>
                  <a:cubicBezTo>
                    <a:pt x="3379" y="6102"/>
                    <a:pt x="3481" y="6089"/>
                    <a:pt x="3582" y="6089"/>
                  </a:cubicBezTo>
                  <a:cubicBezTo>
                    <a:pt x="3712" y="6089"/>
                    <a:pt x="3841" y="6111"/>
                    <a:pt x="3965" y="6154"/>
                  </a:cubicBezTo>
                  <a:cubicBezTo>
                    <a:pt x="4017" y="5884"/>
                    <a:pt x="4161" y="5649"/>
                    <a:pt x="4363" y="5480"/>
                  </a:cubicBezTo>
                  <a:lnTo>
                    <a:pt x="2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96;p41">
              <a:extLst>
                <a:ext uri="{FF2B5EF4-FFF2-40B4-BE49-F238E27FC236}">
                  <a16:creationId xmlns:a16="http://schemas.microsoft.com/office/drawing/2014/main" id="{E42FDD92-EEE9-7B54-71E1-123D883E7173}"/>
                </a:ext>
              </a:extLst>
            </p:cNvPr>
            <p:cNvSpPr/>
            <p:nvPr/>
          </p:nvSpPr>
          <p:spPr>
            <a:xfrm>
              <a:off x="2563303" y="2098864"/>
              <a:ext cx="123327" cy="184623"/>
            </a:xfrm>
            <a:custGeom>
              <a:avLst/>
              <a:gdLst/>
              <a:ahLst/>
              <a:cxnLst/>
              <a:rect l="l" t="t" r="r" b="b"/>
              <a:pathLst>
                <a:path w="4364" h="6533" extrusionOk="0">
                  <a:moveTo>
                    <a:pt x="2045" y="1"/>
                  </a:moveTo>
                  <a:lnTo>
                    <a:pt x="1" y="5480"/>
                  </a:lnTo>
                  <a:cubicBezTo>
                    <a:pt x="202" y="5649"/>
                    <a:pt x="348" y="5884"/>
                    <a:pt x="399" y="6154"/>
                  </a:cubicBezTo>
                  <a:cubicBezTo>
                    <a:pt x="524" y="6110"/>
                    <a:pt x="655" y="6089"/>
                    <a:pt x="783" y="6089"/>
                  </a:cubicBezTo>
                  <a:cubicBezTo>
                    <a:pt x="885" y="6089"/>
                    <a:pt x="986" y="6102"/>
                    <a:pt x="1082" y="6128"/>
                  </a:cubicBezTo>
                  <a:cubicBezTo>
                    <a:pt x="1326" y="6193"/>
                    <a:pt x="1539" y="6339"/>
                    <a:pt x="1695" y="6533"/>
                  </a:cubicBezTo>
                  <a:lnTo>
                    <a:pt x="4260" y="2659"/>
                  </a:lnTo>
                  <a:cubicBezTo>
                    <a:pt x="4363" y="2504"/>
                    <a:pt x="4343" y="2299"/>
                    <a:pt x="4212" y="2167"/>
                  </a:cubicBez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97;p41">
              <a:extLst>
                <a:ext uri="{FF2B5EF4-FFF2-40B4-BE49-F238E27FC236}">
                  <a16:creationId xmlns:a16="http://schemas.microsoft.com/office/drawing/2014/main" id="{70A42819-5906-1716-DBC0-E5B932F4E531}"/>
                </a:ext>
              </a:extLst>
            </p:cNvPr>
            <p:cNvSpPr/>
            <p:nvPr/>
          </p:nvSpPr>
          <p:spPr>
            <a:xfrm>
              <a:off x="2439326" y="2090612"/>
              <a:ext cx="161308" cy="66270"/>
            </a:xfrm>
            <a:custGeom>
              <a:avLst/>
              <a:gdLst/>
              <a:ahLst/>
              <a:cxnLst/>
              <a:rect l="l" t="t" r="r" b="b"/>
              <a:pathLst>
                <a:path w="5708" h="2345" extrusionOk="0">
                  <a:moveTo>
                    <a:pt x="0" y="1"/>
                  </a:moveTo>
                  <a:lnTo>
                    <a:pt x="879" y="2344"/>
                  </a:lnTo>
                  <a:lnTo>
                    <a:pt x="4829" y="2344"/>
                  </a:lnTo>
                  <a:lnTo>
                    <a:pt x="57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98;p41">
              <a:extLst>
                <a:ext uri="{FF2B5EF4-FFF2-40B4-BE49-F238E27FC236}">
                  <a16:creationId xmlns:a16="http://schemas.microsoft.com/office/drawing/2014/main" id="{72A8CDC2-53AD-9BD3-F892-AB9394E3E31E}"/>
                </a:ext>
              </a:extLst>
            </p:cNvPr>
            <p:cNvSpPr/>
            <p:nvPr/>
          </p:nvSpPr>
          <p:spPr>
            <a:xfrm>
              <a:off x="2419827" y="2267972"/>
              <a:ext cx="200279" cy="199431"/>
            </a:xfrm>
            <a:custGeom>
              <a:avLst/>
              <a:gdLst/>
              <a:ahLst/>
              <a:cxnLst/>
              <a:rect l="l" t="t" r="r" b="b"/>
              <a:pathLst>
                <a:path w="7087" h="7057" extrusionOk="0">
                  <a:moveTo>
                    <a:pt x="3544" y="2344"/>
                  </a:moveTo>
                  <a:cubicBezTo>
                    <a:pt x="4190" y="2344"/>
                    <a:pt x="4716" y="2869"/>
                    <a:pt x="4716" y="3516"/>
                  </a:cubicBezTo>
                  <a:cubicBezTo>
                    <a:pt x="4716" y="4162"/>
                    <a:pt x="4190" y="4687"/>
                    <a:pt x="3544" y="4687"/>
                  </a:cubicBezTo>
                  <a:cubicBezTo>
                    <a:pt x="2898" y="4687"/>
                    <a:pt x="2371" y="4162"/>
                    <a:pt x="2371" y="3516"/>
                  </a:cubicBezTo>
                  <a:cubicBezTo>
                    <a:pt x="2371" y="2869"/>
                    <a:pt x="2898" y="2344"/>
                    <a:pt x="3544" y="2344"/>
                  </a:cubicBezTo>
                  <a:close/>
                  <a:moveTo>
                    <a:pt x="2762" y="1"/>
                  </a:moveTo>
                  <a:cubicBezTo>
                    <a:pt x="2546" y="1"/>
                    <a:pt x="2371" y="176"/>
                    <a:pt x="2371" y="391"/>
                  </a:cubicBezTo>
                  <a:lnTo>
                    <a:pt x="2371" y="1056"/>
                  </a:lnTo>
                  <a:cubicBezTo>
                    <a:pt x="2243" y="1118"/>
                    <a:pt x="2119" y="1190"/>
                    <a:pt x="2001" y="1272"/>
                  </a:cubicBezTo>
                  <a:lnTo>
                    <a:pt x="1424" y="938"/>
                  </a:lnTo>
                  <a:cubicBezTo>
                    <a:pt x="1363" y="904"/>
                    <a:pt x="1295" y="886"/>
                    <a:pt x="1226" y="886"/>
                  </a:cubicBezTo>
                  <a:cubicBezTo>
                    <a:pt x="1193" y="886"/>
                    <a:pt x="1160" y="890"/>
                    <a:pt x="1128" y="899"/>
                  </a:cubicBezTo>
                  <a:cubicBezTo>
                    <a:pt x="1027" y="927"/>
                    <a:pt x="942" y="992"/>
                    <a:pt x="890" y="1081"/>
                  </a:cubicBezTo>
                  <a:lnTo>
                    <a:pt x="108" y="2434"/>
                  </a:lnTo>
                  <a:cubicBezTo>
                    <a:pt x="0" y="2621"/>
                    <a:pt x="65" y="2860"/>
                    <a:pt x="253" y="2968"/>
                  </a:cubicBezTo>
                  <a:lnTo>
                    <a:pt x="820" y="3296"/>
                  </a:lnTo>
                  <a:cubicBezTo>
                    <a:pt x="813" y="3369"/>
                    <a:pt x="810" y="3442"/>
                    <a:pt x="810" y="3516"/>
                  </a:cubicBezTo>
                  <a:cubicBezTo>
                    <a:pt x="810" y="3589"/>
                    <a:pt x="813" y="3663"/>
                    <a:pt x="820" y="3735"/>
                  </a:cubicBezTo>
                  <a:lnTo>
                    <a:pt x="253" y="4063"/>
                  </a:lnTo>
                  <a:cubicBezTo>
                    <a:pt x="65" y="4171"/>
                    <a:pt x="0" y="4410"/>
                    <a:pt x="108" y="4597"/>
                  </a:cubicBezTo>
                  <a:lnTo>
                    <a:pt x="890" y="5950"/>
                  </a:lnTo>
                  <a:cubicBezTo>
                    <a:pt x="963" y="6076"/>
                    <a:pt x="1094" y="6144"/>
                    <a:pt x="1228" y="6144"/>
                  </a:cubicBezTo>
                  <a:cubicBezTo>
                    <a:pt x="1295" y="6144"/>
                    <a:pt x="1362" y="6127"/>
                    <a:pt x="1424" y="6093"/>
                  </a:cubicBezTo>
                  <a:lnTo>
                    <a:pt x="2001" y="5760"/>
                  </a:lnTo>
                  <a:cubicBezTo>
                    <a:pt x="2119" y="5842"/>
                    <a:pt x="2243" y="5913"/>
                    <a:pt x="2371" y="5974"/>
                  </a:cubicBezTo>
                  <a:lnTo>
                    <a:pt x="2371" y="6667"/>
                  </a:lnTo>
                  <a:cubicBezTo>
                    <a:pt x="2371" y="6883"/>
                    <a:pt x="2546" y="7056"/>
                    <a:pt x="2762" y="7056"/>
                  </a:cubicBezTo>
                  <a:lnTo>
                    <a:pt x="4325" y="7056"/>
                  </a:lnTo>
                  <a:cubicBezTo>
                    <a:pt x="4541" y="7056"/>
                    <a:pt x="4716" y="6883"/>
                    <a:pt x="4716" y="6667"/>
                  </a:cubicBezTo>
                  <a:lnTo>
                    <a:pt x="4716" y="5974"/>
                  </a:lnTo>
                  <a:cubicBezTo>
                    <a:pt x="4844" y="5913"/>
                    <a:pt x="4968" y="5842"/>
                    <a:pt x="5086" y="5760"/>
                  </a:cubicBezTo>
                  <a:lnTo>
                    <a:pt x="5664" y="6093"/>
                  </a:lnTo>
                  <a:cubicBezTo>
                    <a:pt x="5725" y="6128"/>
                    <a:pt x="5792" y="6145"/>
                    <a:pt x="5859" y="6145"/>
                  </a:cubicBezTo>
                  <a:cubicBezTo>
                    <a:pt x="5992" y="6145"/>
                    <a:pt x="6124" y="6077"/>
                    <a:pt x="6197" y="5950"/>
                  </a:cubicBezTo>
                  <a:lnTo>
                    <a:pt x="6979" y="4597"/>
                  </a:lnTo>
                  <a:cubicBezTo>
                    <a:pt x="7087" y="4410"/>
                    <a:pt x="7023" y="4171"/>
                    <a:pt x="6836" y="4063"/>
                  </a:cubicBezTo>
                  <a:lnTo>
                    <a:pt x="6267" y="3735"/>
                  </a:lnTo>
                  <a:cubicBezTo>
                    <a:pt x="6275" y="3663"/>
                    <a:pt x="6278" y="3589"/>
                    <a:pt x="6278" y="3516"/>
                  </a:cubicBezTo>
                  <a:cubicBezTo>
                    <a:pt x="6278" y="3442"/>
                    <a:pt x="6275" y="3369"/>
                    <a:pt x="6267" y="3296"/>
                  </a:cubicBezTo>
                  <a:lnTo>
                    <a:pt x="6836" y="2968"/>
                  </a:lnTo>
                  <a:cubicBezTo>
                    <a:pt x="7023" y="2860"/>
                    <a:pt x="7087" y="2622"/>
                    <a:pt x="6979" y="2434"/>
                  </a:cubicBezTo>
                  <a:lnTo>
                    <a:pt x="6197" y="1081"/>
                  </a:lnTo>
                  <a:cubicBezTo>
                    <a:pt x="6124" y="955"/>
                    <a:pt x="5993" y="886"/>
                    <a:pt x="5858" y="886"/>
                  </a:cubicBezTo>
                  <a:cubicBezTo>
                    <a:pt x="5792" y="886"/>
                    <a:pt x="5725" y="903"/>
                    <a:pt x="5664" y="938"/>
                  </a:cubicBezTo>
                  <a:lnTo>
                    <a:pt x="5086" y="1272"/>
                  </a:lnTo>
                  <a:cubicBezTo>
                    <a:pt x="4968" y="1190"/>
                    <a:pt x="4844" y="1118"/>
                    <a:pt x="4716" y="1056"/>
                  </a:cubicBezTo>
                  <a:lnTo>
                    <a:pt x="4716" y="391"/>
                  </a:lnTo>
                  <a:cubicBezTo>
                    <a:pt x="4716" y="176"/>
                    <a:pt x="4541" y="1"/>
                    <a:pt x="43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65925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SLAVE SCHEMATIC</a:t>
            </a:r>
            <a:endParaRPr dirty="0"/>
          </a:p>
        </p:txBody>
      </p:sp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BBE957C8-74AC-2068-BE2A-4358A500A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364" y="9713"/>
            <a:ext cx="796636" cy="56341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2D0B963-F971-766C-F8A4-08D0BD897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35034"/>
            <a:ext cx="9144000" cy="267343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9E4D9F60-F168-D517-9DF9-BEFA394C9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364" y="9713"/>
            <a:ext cx="796636" cy="563413"/>
          </a:xfrm>
          <a:prstGeom prst="rect">
            <a:avLst/>
          </a:prstGeom>
        </p:spPr>
      </p:pic>
      <p:sp>
        <p:nvSpPr>
          <p:cNvPr id="3" name="Google Shape;456;p44">
            <a:extLst>
              <a:ext uri="{FF2B5EF4-FFF2-40B4-BE49-F238E27FC236}">
                <a16:creationId xmlns:a16="http://schemas.microsoft.com/office/drawing/2014/main" id="{57FB0F43-06A0-1CA8-4A6C-BE2E5DD2975D}"/>
              </a:ext>
            </a:extLst>
          </p:cNvPr>
          <p:cNvSpPr txBox="1">
            <a:spLocks/>
          </p:cNvSpPr>
          <p:nvPr/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US" sz="3000" dirty="0"/>
              <a:t>SLAVE PCB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FB9829A-DDBC-0EA6-22CF-8AF172494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296" y="1112200"/>
            <a:ext cx="5909407" cy="342540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5921092D-83F1-3279-6A92-0BE4F5D54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364" y="9713"/>
            <a:ext cx="796636" cy="563413"/>
          </a:xfrm>
          <a:prstGeom prst="rect">
            <a:avLst/>
          </a:prstGeom>
        </p:spPr>
      </p:pic>
      <p:sp>
        <p:nvSpPr>
          <p:cNvPr id="5" name="Google Shape;456;p44">
            <a:extLst>
              <a:ext uri="{FF2B5EF4-FFF2-40B4-BE49-F238E27FC236}">
                <a16:creationId xmlns:a16="http://schemas.microsoft.com/office/drawing/2014/main" id="{6010BB88-9876-B031-97EE-B5C9105ADC3F}"/>
              </a:ext>
            </a:extLst>
          </p:cNvPr>
          <p:cNvSpPr txBox="1">
            <a:spLocks/>
          </p:cNvSpPr>
          <p:nvPr/>
        </p:nvSpPr>
        <p:spPr>
          <a:xfrm>
            <a:off x="720000" y="57312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US" sz="3000" dirty="0"/>
              <a:t>SLAVE PCB 3D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4EDFC7-279B-63BD-0613-74B8E5BFD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238" y="1264600"/>
            <a:ext cx="6392323" cy="371118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>
          <a:extLst>
            <a:ext uri="{FF2B5EF4-FFF2-40B4-BE49-F238E27FC236}">
              <a16:creationId xmlns:a16="http://schemas.microsoft.com/office/drawing/2014/main" id="{AC5ED13E-79FD-F381-7DBB-176FA681B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39">
            <a:extLst>
              <a:ext uri="{FF2B5EF4-FFF2-40B4-BE49-F238E27FC236}">
                <a16:creationId xmlns:a16="http://schemas.microsoft.com/office/drawing/2014/main" id="{44FE08EC-EA79-F736-75E2-3601A122071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29" b="129"/>
          <a:stretch/>
        </p:blipFill>
        <p:spPr>
          <a:xfrm rot="10800000">
            <a:off x="2677801" y="270878"/>
            <a:ext cx="1716695" cy="1307947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9">
            <a:extLst>
              <a:ext uri="{FF2B5EF4-FFF2-40B4-BE49-F238E27FC236}">
                <a16:creationId xmlns:a16="http://schemas.microsoft.com/office/drawing/2014/main" id="{C8E32401-389A-61B8-6667-AC5258D58E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47175" y="2409650"/>
            <a:ext cx="4729680" cy="13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FIRMWARE</a:t>
            </a:r>
            <a:endParaRPr dirty="0"/>
          </a:p>
        </p:txBody>
      </p:sp>
      <p:sp>
        <p:nvSpPr>
          <p:cNvPr id="371" name="Google Shape;371;p39">
            <a:extLst>
              <a:ext uri="{FF2B5EF4-FFF2-40B4-BE49-F238E27FC236}">
                <a16:creationId xmlns:a16="http://schemas.microsoft.com/office/drawing/2014/main" id="{354C02E4-6DBE-A0CA-7438-679C2F5BC1C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621584" y="1030125"/>
            <a:ext cx="1234781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38E0247E-AE3D-C7D9-1F18-6C4ABC024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364" y="9713"/>
            <a:ext cx="796636" cy="563413"/>
          </a:xfrm>
          <a:prstGeom prst="rect">
            <a:avLst/>
          </a:prstGeom>
        </p:spPr>
      </p:pic>
      <p:pic>
        <p:nvPicPr>
          <p:cNvPr id="9220" name="Picture 4" descr="Không có mô tả.">
            <a:extLst>
              <a:ext uri="{FF2B5EF4-FFF2-40B4-BE49-F238E27FC236}">
                <a16:creationId xmlns:a16="http://schemas.microsoft.com/office/drawing/2014/main" id="{09776146-ABA7-2943-382C-B12CF0E60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55" y="943132"/>
            <a:ext cx="4071745" cy="29330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022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9"/>
          <p:cNvSpPr txBox="1">
            <a:spLocks noGrp="1"/>
          </p:cNvSpPr>
          <p:nvPr>
            <p:ph type="title"/>
          </p:nvPr>
        </p:nvSpPr>
        <p:spPr>
          <a:xfrm>
            <a:off x="4258064" y="1646770"/>
            <a:ext cx="4089300" cy="105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MASTER FLOWCHART</a:t>
            </a:r>
            <a:endParaRPr dirty="0"/>
          </a:p>
        </p:txBody>
      </p:sp>
      <p:sp>
        <p:nvSpPr>
          <p:cNvPr id="509" name="Google Shape;509;p49"/>
          <p:cNvSpPr txBox="1">
            <a:spLocks noGrp="1"/>
          </p:cNvSpPr>
          <p:nvPr>
            <p:ph type="subTitle" idx="1"/>
          </p:nvPr>
        </p:nvSpPr>
        <p:spPr>
          <a:xfrm>
            <a:off x="4128524" y="2702170"/>
            <a:ext cx="4089300" cy="5788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The flowchart provides an overview of how the Master works</a:t>
            </a:r>
            <a:endParaRPr dirty="0"/>
          </a:p>
        </p:txBody>
      </p:sp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DAF008DB-619F-2069-C6FB-F5FE01AD9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364" y="9713"/>
            <a:ext cx="796636" cy="563413"/>
          </a:xfrm>
          <a:prstGeom prst="rect">
            <a:avLst/>
          </a:prstGeom>
        </p:spPr>
      </p:pic>
      <p:pic>
        <p:nvPicPr>
          <p:cNvPr id="3" name="Picture 2" descr="A diagram of a program&#10;&#10;AI-generated content may be incorrect.">
            <a:extLst>
              <a:ext uri="{FF2B5EF4-FFF2-40B4-BE49-F238E27FC236}">
                <a16:creationId xmlns:a16="http://schemas.microsoft.com/office/drawing/2014/main" id="{78D19F3D-CDB7-F848-9C71-89F92F618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55" y="30005"/>
            <a:ext cx="3595170" cy="511349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FD2FEB7E-8DA7-BD2B-F30D-9E49708E9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364" y="9713"/>
            <a:ext cx="796636" cy="563413"/>
          </a:xfrm>
          <a:prstGeom prst="rect">
            <a:avLst/>
          </a:prstGeom>
        </p:spPr>
      </p:pic>
      <p:sp>
        <p:nvSpPr>
          <p:cNvPr id="13" name="Google Shape;508;p49">
            <a:extLst>
              <a:ext uri="{FF2B5EF4-FFF2-40B4-BE49-F238E27FC236}">
                <a16:creationId xmlns:a16="http://schemas.microsoft.com/office/drawing/2014/main" id="{8BCBE7A2-53DA-D770-E3B6-B658482D80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58064" y="1646770"/>
            <a:ext cx="4089300" cy="105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SLAVE</a:t>
            </a:r>
            <a:br>
              <a:rPr lang="en-US" dirty="0"/>
            </a:br>
            <a:r>
              <a:rPr lang="en-US" dirty="0"/>
              <a:t>FLOWCHART</a:t>
            </a:r>
            <a:endParaRPr dirty="0"/>
          </a:p>
        </p:txBody>
      </p:sp>
      <p:sp>
        <p:nvSpPr>
          <p:cNvPr id="14" name="Google Shape;509;p49">
            <a:extLst>
              <a:ext uri="{FF2B5EF4-FFF2-40B4-BE49-F238E27FC236}">
                <a16:creationId xmlns:a16="http://schemas.microsoft.com/office/drawing/2014/main" id="{00C9D71D-4640-A399-A6E3-078A25C16380}"/>
              </a:ext>
            </a:extLst>
          </p:cNvPr>
          <p:cNvSpPr txBox="1">
            <a:spLocks/>
          </p:cNvSpPr>
          <p:nvPr/>
        </p:nvSpPr>
        <p:spPr>
          <a:xfrm>
            <a:off x="4128524" y="2702170"/>
            <a:ext cx="4089300" cy="5788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400">
              <a:buSzPts val="1200"/>
            </a:pPr>
            <a:r>
              <a:rPr lang="en-US" dirty="0"/>
              <a:t>The flowchart provides an overview of how the Slave works</a:t>
            </a:r>
          </a:p>
        </p:txBody>
      </p:sp>
      <p:pic>
        <p:nvPicPr>
          <p:cNvPr id="3" name="Picture 2" descr="A diagram of a flowchart&#10;&#10;AI-generated content may be incorrect.">
            <a:extLst>
              <a:ext uri="{FF2B5EF4-FFF2-40B4-BE49-F238E27FC236}">
                <a16:creationId xmlns:a16="http://schemas.microsoft.com/office/drawing/2014/main" id="{857927C5-B394-31A7-A7D2-041653590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546" y="9713"/>
            <a:ext cx="2293305" cy="504241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57"/>
          <p:cNvSpPr txBox="1">
            <a:spLocks noGrp="1"/>
          </p:cNvSpPr>
          <p:nvPr>
            <p:ph type="title"/>
          </p:nvPr>
        </p:nvSpPr>
        <p:spPr>
          <a:xfrm>
            <a:off x="758318" y="291419"/>
            <a:ext cx="7627364" cy="11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MODULE FIRMWARE </a:t>
            </a:r>
            <a:endParaRPr dirty="0"/>
          </a:p>
        </p:txBody>
      </p:sp>
      <p:pic>
        <p:nvPicPr>
          <p:cNvPr id="904" name="Google Shape;90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0749" y="4474349"/>
            <a:ext cx="6264975" cy="7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051" y="4075125"/>
            <a:ext cx="6264392" cy="76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4642BC14-B2D5-2188-783D-D83806DEC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7364" y="9713"/>
            <a:ext cx="796636" cy="563413"/>
          </a:xfrm>
          <a:prstGeom prst="rect">
            <a:avLst/>
          </a:prstGeom>
        </p:spPr>
      </p:pic>
      <p:pic>
        <p:nvPicPr>
          <p:cNvPr id="5" name="Picture 2" descr="Module Thời Gian Thực RTC DS3231">
            <a:extLst>
              <a:ext uri="{FF2B5EF4-FFF2-40B4-BE49-F238E27FC236}">
                <a16:creationId xmlns:a16="http://schemas.microsoft.com/office/drawing/2014/main" id="{C3151FFF-E0FB-C960-2534-FDA80D1E1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666" y="906655"/>
            <a:ext cx="1867973" cy="18679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ạch hiển thị LED 7 đoạn 74HC595 - Nshop">
            <a:extLst>
              <a:ext uri="{FF2B5EF4-FFF2-40B4-BE49-F238E27FC236}">
                <a16:creationId xmlns:a16="http://schemas.microsoft.com/office/drawing/2014/main" id="{63826379-4C22-5DA5-F754-DEDB51747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233" y="842197"/>
            <a:ext cx="1932432" cy="19324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Module LCD 1602 giao tiếp I2C">
            <a:extLst>
              <a:ext uri="{FF2B5EF4-FFF2-40B4-BE49-F238E27FC236}">
                <a16:creationId xmlns:a16="http://schemas.microsoft.com/office/drawing/2014/main" id="{160B2193-67A2-3716-B7F5-7F332A58C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666" y="2991664"/>
            <a:ext cx="1867973" cy="18679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C-12 SI4463 Mạch Thu Phát RF 433MHz 1000m, Giao tiếp UART, tần số 433Mhz,  điện áp cấp: 3.2-5.5VDC">
            <a:extLst>
              <a:ext uri="{FF2B5EF4-FFF2-40B4-BE49-F238E27FC236}">
                <a16:creationId xmlns:a16="http://schemas.microsoft.com/office/drawing/2014/main" id="{C0D271B7-241C-D3A5-2055-7E0DC0327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233" y="2987551"/>
            <a:ext cx="1932432" cy="19324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>
          <a:extLst>
            <a:ext uri="{FF2B5EF4-FFF2-40B4-BE49-F238E27FC236}">
              <a16:creationId xmlns:a16="http://schemas.microsoft.com/office/drawing/2014/main" id="{08F3F11B-184F-3462-D6B2-D3C07F75B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39">
            <a:extLst>
              <a:ext uri="{FF2B5EF4-FFF2-40B4-BE49-F238E27FC236}">
                <a16:creationId xmlns:a16="http://schemas.microsoft.com/office/drawing/2014/main" id="{6B84356E-30AD-54A9-D303-F74B101B2FB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29" b="129"/>
          <a:stretch/>
        </p:blipFill>
        <p:spPr>
          <a:xfrm rot="10800000">
            <a:off x="2677801" y="270878"/>
            <a:ext cx="1716695" cy="1307947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9">
            <a:extLst>
              <a:ext uri="{FF2B5EF4-FFF2-40B4-BE49-F238E27FC236}">
                <a16:creationId xmlns:a16="http://schemas.microsoft.com/office/drawing/2014/main" id="{E58CF453-88AA-A8C7-DD6E-A9806BD1FD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47175" y="2409650"/>
            <a:ext cx="4729680" cy="13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SIMULATION</a:t>
            </a:r>
            <a:endParaRPr dirty="0"/>
          </a:p>
        </p:txBody>
      </p:sp>
      <p:sp>
        <p:nvSpPr>
          <p:cNvPr id="371" name="Google Shape;371;p39">
            <a:extLst>
              <a:ext uri="{FF2B5EF4-FFF2-40B4-BE49-F238E27FC236}">
                <a16:creationId xmlns:a16="http://schemas.microsoft.com/office/drawing/2014/main" id="{295360C0-6661-C81D-502E-3984F642867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621584" y="1030125"/>
            <a:ext cx="1234781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97405E6C-D371-7EDC-CC35-90037D49E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364" y="9713"/>
            <a:ext cx="796636" cy="5634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266CFA-E56B-30F2-038B-70B6B1D62C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219" y="1217185"/>
            <a:ext cx="3612173" cy="270913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44101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>
          <a:extLst>
            <a:ext uri="{FF2B5EF4-FFF2-40B4-BE49-F238E27FC236}">
              <a16:creationId xmlns:a16="http://schemas.microsoft.com/office/drawing/2014/main" id="{5675BF7C-648C-CD20-67EB-470AC6AE6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68118B86-532D-2098-B7C6-1E388595B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364" y="9713"/>
            <a:ext cx="796636" cy="563413"/>
          </a:xfrm>
          <a:prstGeom prst="rect">
            <a:avLst/>
          </a:prstGeom>
        </p:spPr>
      </p:pic>
      <p:pic>
        <p:nvPicPr>
          <p:cNvPr id="4" name="Online Media 3" title="Wireless Traffic Light">
            <a:hlinkClick r:id="" action="ppaction://media"/>
            <a:extLst>
              <a:ext uri="{FF2B5EF4-FFF2-40B4-BE49-F238E27FC236}">
                <a16:creationId xmlns:a16="http://schemas.microsoft.com/office/drawing/2014/main" id="{1F1BF480-0174-5CBE-94AA-28E15C2F344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744609" y="500261"/>
            <a:ext cx="7654781" cy="432458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959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>
          <a:extLst>
            <a:ext uri="{FF2B5EF4-FFF2-40B4-BE49-F238E27FC236}">
              <a16:creationId xmlns:a16="http://schemas.microsoft.com/office/drawing/2014/main" id="{9A21B821-8A90-072C-9646-5402D859D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39">
            <a:extLst>
              <a:ext uri="{FF2B5EF4-FFF2-40B4-BE49-F238E27FC236}">
                <a16:creationId xmlns:a16="http://schemas.microsoft.com/office/drawing/2014/main" id="{233AFA98-44E3-8204-A109-DF954ACDD99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29" b="129"/>
          <a:stretch/>
        </p:blipFill>
        <p:spPr>
          <a:xfrm rot="10800000">
            <a:off x="2677801" y="270878"/>
            <a:ext cx="1716695" cy="1307947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9">
            <a:extLst>
              <a:ext uri="{FF2B5EF4-FFF2-40B4-BE49-F238E27FC236}">
                <a16:creationId xmlns:a16="http://schemas.microsoft.com/office/drawing/2014/main" id="{28109546-9842-2F41-9C20-B5C40BCF1E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47175" y="2409650"/>
            <a:ext cx="4729680" cy="13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 AND FUTURE DEVELOPMENT</a:t>
            </a:r>
            <a:endParaRPr dirty="0"/>
          </a:p>
        </p:txBody>
      </p:sp>
      <p:sp>
        <p:nvSpPr>
          <p:cNvPr id="371" name="Google Shape;371;p39">
            <a:extLst>
              <a:ext uri="{FF2B5EF4-FFF2-40B4-BE49-F238E27FC236}">
                <a16:creationId xmlns:a16="http://schemas.microsoft.com/office/drawing/2014/main" id="{183C6039-638F-4B9E-A4CD-2F810A12C81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621584" y="1030125"/>
            <a:ext cx="1234781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CDB8E75D-334A-FC70-F256-493FD2C27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364" y="9713"/>
            <a:ext cx="796636" cy="563413"/>
          </a:xfrm>
          <a:prstGeom prst="rect">
            <a:avLst/>
          </a:prstGeom>
        </p:spPr>
      </p:pic>
      <p:pic>
        <p:nvPicPr>
          <p:cNvPr id="1026" name="Picture 2" descr="Traffic lights of the future">
            <a:extLst>
              <a:ext uri="{FF2B5EF4-FFF2-40B4-BE49-F238E27FC236}">
                <a16:creationId xmlns:a16="http://schemas.microsoft.com/office/drawing/2014/main" id="{44CA31CD-9899-AC1A-6852-21653FE82203}"/>
              </a:ext>
            </a:extLst>
          </p:cNvPr>
          <p:cNvPicPr>
            <a:picLocks noGrp="1" noChangeAspect="1" noChangeArrowheads="1"/>
          </p:cNvPicPr>
          <p:nvPr>
            <p:ph type="pic" idx="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4" r="27244"/>
          <a:stretch>
            <a:fillRect/>
          </a:stretch>
        </p:blipFill>
        <p:spPr bwMode="auto"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784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45" name="Google Shape;345;p37"/>
          <p:cNvSpPr txBox="1">
            <a:spLocks noGrp="1"/>
          </p:cNvSpPr>
          <p:nvPr>
            <p:ph type="title" idx="2"/>
          </p:nvPr>
        </p:nvSpPr>
        <p:spPr>
          <a:xfrm>
            <a:off x="3759205" y="1699096"/>
            <a:ext cx="6948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46" name="Google Shape;346;p37"/>
          <p:cNvSpPr txBox="1">
            <a:spLocks noGrp="1"/>
          </p:cNvSpPr>
          <p:nvPr>
            <p:ph type="title" idx="3"/>
          </p:nvPr>
        </p:nvSpPr>
        <p:spPr>
          <a:xfrm>
            <a:off x="4690005" y="1699096"/>
            <a:ext cx="6948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47" name="Google Shape;347;p37"/>
          <p:cNvSpPr txBox="1">
            <a:spLocks noGrp="1"/>
          </p:cNvSpPr>
          <p:nvPr>
            <p:ph type="title" idx="4"/>
          </p:nvPr>
        </p:nvSpPr>
        <p:spPr>
          <a:xfrm>
            <a:off x="3759193" y="2781754"/>
            <a:ext cx="6948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8" name="Google Shape;348;p37"/>
          <p:cNvSpPr txBox="1">
            <a:spLocks noGrp="1"/>
          </p:cNvSpPr>
          <p:nvPr>
            <p:ph type="title" idx="5"/>
          </p:nvPr>
        </p:nvSpPr>
        <p:spPr>
          <a:xfrm>
            <a:off x="4689993" y="2781754"/>
            <a:ext cx="6948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49" name="Google Shape;349;p37"/>
          <p:cNvSpPr txBox="1">
            <a:spLocks noGrp="1"/>
          </p:cNvSpPr>
          <p:nvPr>
            <p:ph type="title" idx="6"/>
          </p:nvPr>
        </p:nvSpPr>
        <p:spPr>
          <a:xfrm>
            <a:off x="3759207" y="3864413"/>
            <a:ext cx="6948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50" name="Google Shape;350;p37"/>
          <p:cNvSpPr txBox="1">
            <a:spLocks noGrp="1"/>
          </p:cNvSpPr>
          <p:nvPr>
            <p:ph type="title" idx="7"/>
          </p:nvPr>
        </p:nvSpPr>
        <p:spPr>
          <a:xfrm>
            <a:off x="4690007" y="3864413"/>
            <a:ext cx="6948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51" name="Google Shape;351;p37"/>
          <p:cNvSpPr txBox="1">
            <a:spLocks noGrp="1"/>
          </p:cNvSpPr>
          <p:nvPr>
            <p:ph type="subTitle" idx="1"/>
          </p:nvPr>
        </p:nvSpPr>
        <p:spPr>
          <a:xfrm>
            <a:off x="1280600" y="1699100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INTRODUCTIONS</a:t>
            </a:r>
            <a:endParaRPr dirty="0"/>
          </a:p>
        </p:txBody>
      </p:sp>
      <p:sp>
        <p:nvSpPr>
          <p:cNvPr id="352" name="Google Shape;352;p37"/>
          <p:cNvSpPr txBox="1">
            <a:spLocks noGrp="1"/>
          </p:cNvSpPr>
          <p:nvPr>
            <p:ph type="subTitle" idx="8"/>
          </p:nvPr>
        </p:nvSpPr>
        <p:spPr>
          <a:xfrm>
            <a:off x="1280600" y="2781762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REQUIREMENTS AND BOM</a:t>
            </a:r>
            <a:endParaRPr dirty="0"/>
          </a:p>
        </p:txBody>
      </p:sp>
      <p:sp>
        <p:nvSpPr>
          <p:cNvPr id="353" name="Google Shape;353;p37"/>
          <p:cNvSpPr txBox="1">
            <a:spLocks noGrp="1"/>
          </p:cNvSpPr>
          <p:nvPr>
            <p:ph type="subTitle" idx="9"/>
          </p:nvPr>
        </p:nvSpPr>
        <p:spPr>
          <a:xfrm>
            <a:off x="1280600" y="3864423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</a:t>
            </a:r>
            <a:endParaRPr dirty="0"/>
          </a:p>
        </p:txBody>
      </p:sp>
      <p:sp>
        <p:nvSpPr>
          <p:cNvPr id="354" name="Google Shape;354;p37"/>
          <p:cNvSpPr txBox="1">
            <a:spLocks noGrp="1"/>
          </p:cNvSpPr>
          <p:nvPr>
            <p:ph type="subTitle" idx="13"/>
          </p:nvPr>
        </p:nvSpPr>
        <p:spPr>
          <a:xfrm>
            <a:off x="5575300" y="1699096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FIRMWARE AND FLOWCHART</a:t>
            </a:r>
            <a:endParaRPr dirty="0"/>
          </a:p>
        </p:txBody>
      </p:sp>
      <p:sp>
        <p:nvSpPr>
          <p:cNvPr id="355" name="Google Shape;355;p37"/>
          <p:cNvSpPr txBox="1">
            <a:spLocks noGrp="1"/>
          </p:cNvSpPr>
          <p:nvPr>
            <p:ph type="subTitle" idx="14"/>
          </p:nvPr>
        </p:nvSpPr>
        <p:spPr>
          <a:xfrm>
            <a:off x="5575300" y="2781754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DEMONSTRATION</a:t>
            </a:r>
            <a:endParaRPr dirty="0"/>
          </a:p>
        </p:txBody>
      </p:sp>
      <p:sp>
        <p:nvSpPr>
          <p:cNvPr id="356" name="Google Shape;356;p37"/>
          <p:cNvSpPr txBox="1">
            <a:spLocks noGrp="1"/>
          </p:cNvSpPr>
          <p:nvPr>
            <p:ph type="subTitle" idx="15"/>
          </p:nvPr>
        </p:nvSpPr>
        <p:spPr>
          <a:xfrm>
            <a:off x="5575300" y="3864413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pic>
        <p:nvPicPr>
          <p:cNvPr id="3" name="Picture 2" descr="A blue and white logo&#10;&#10;AI-generated content may be incorrect.">
            <a:extLst>
              <a:ext uri="{FF2B5EF4-FFF2-40B4-BE49-F238E27FC236}">
                <a16:creationId xmlns:a16="http://schemas.microsoft.com/office/drawing/2014/main" id="{0906A5DA-7DE7-133D-2FC2-D69D06D02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364" y="9713"/>
            <a:ext cx="796636" cy="56341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>
          <a:extLst>
            <a:ext uri="{FF2B5EF4-FFF2-40B4-BE49-F238E27FC236}">
              <a16:creationId xmlns:a16="http://schemas.microsoft.com/office/drawing/2014/main" id="{EB108993-5E0B-463F-6C7D-48482929E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BA59FDEA-34DB-F4B6-BE4A-1594CC415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364" y="9713"/>
            <a:ext cx="796636" cy="563413"/>
          </a:xfrm>
          <a:prstGeom prst="rect">
            <a:avLst/>
          </a:prstGeom>
        </p:spPr>
      </p:pic>
      <p:graphicFrame>
        <p:nvGraphicFramePr>
          <p:cNvPr id="33" name="Google Shape;4006;p66">
            <a:extLst>
              <a:ext uri="{FF2B5EF4-FFF2-40B4-BE49-F238E27FC236}">
                <a16:creationId xmlns:a16="http://schemas.microsoft.com/office/drawing/2014/main" id="{348866BA-FD3D-472E-1F28-BEC4143B2C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5089479"/>
              </p:ext>
            </p:extLst>
          </p:nvPr>
        </p:nvGraphicFramePr>
        <p:xfrm>
          <a:off x="242454" y="1124010"/>
          <a:ext cx="8659092" cy="2895480"/>
        </p:xfrm>
        <a:graphic>
          <a:graphicData uri="http://schemas.openxmlformats.org/drawingml/2006/table">
            <a:tbl>
              <a:tblPr>
                <a:noFill/>
                <a:tableStyleId>{9074229A-1F70-4C6D-9C52-9DCE9C9F76F9}</a:tableStyleId>
              </a:tblPr>
              <a:tblGrid>
                <a:gridCol w="28863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63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63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73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Limitation</a:t>
                      </a:r>
                      <a:endParaRPr sz="2000" b="1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Improvement Suggestion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Expected Enhancement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4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Communication limited to 50m and basic HC-12 module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Upgrade to LoRa module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Longer range communication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6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No traffic monitoring or violation detection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Add a surveillance camera with image processing to detect license plates and red-light violations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Enhance security, collect evidence of traffic violations</a:t>
                      </a:r>
                      <a:endParaRPr sz="12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63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No response to emergency vehicles</a:t>
                      </a:r>
                      <a:endParaRPr sz="12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Integrate a priority signal detection module (e.g., RF, LoRa, or sound detection)</a:t>
                      </a:r>
                      <a:endParaRPr sz="1200" dirty="0"/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Automatically adjust traffic lights for ambulances or police cars, reduce response time</a:t>
                      </a:r>
                      <a:endParaRPr sz="12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925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35874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5"/>
          <p:cNvSpPr txBox="1">
            <a:spLocks noGrp="1"/>
          </p:cNvSpPr>
          <p:nvPr>
            <p:ph type="title"/>
          </p:nvPr>
        </p:nvSpPr>
        <p:spPr>
          <a:xfrm>
            <a:off x="1800074" y="85420"/>
            <a:ext cx="2487173" cy="760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571" name="Google Shape;571;p55"/>
          <p:cNvSpPr txBox="1">
            <a:spLocks noGrp="1"/>
          </p:cNvSpPr>
          <p:nvPr>
            <p:ph type="subTitle" idx="1"/>
          </p:nvPr>
        </p:nvSpPr>
        <p:spPr>
          <a:xfrm>
            <a:off x="1800074" y="845795"/>
            <a:ext cx="2376337" cy="3690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</p:txBody>
      </p:sp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D8CE0F81-BD88-8B8D-4619-CDA7CB5FD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364" y="9713"/>
            <a:ext cx="796636" cy="56341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BC0F789-FD71-1767-D01A-83B8F884FD9E}"/>
              </a:ext>
            </a:extLst>
          </p:cNvPr>
          <p:cNvSpPr/>
          <p:nvPr/>
        </p:nvSpPr>
        <p:spPr>
          <a:xfrm>
            <a:off x="587947" y="3313775"/>
            <a:ext cx="3699300" cy="9839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707923-7577-3557-7BAA-961E3C522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490" y="1214893"/>
            <a:ext cx="6102927" cy="343150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39"/>
          <p:cNvPicPr preferRelativeResize="0"/>
          <p:nvPr/>
        </p:nvPicPr>
        <p:blipFill rotWithShape="1">
          <a:blip r:embed="rId3">
            <a:alphaModFix/>
          </a:blip>
          <a:srcRect t="129" b="129"/>
          <a:stretch/>
        </p:blipFill>
        <p:spPr>
          <a:xfrm rot="10800000">
            <a:off x="2677801" y="270878"/>
            <a:ext cx="1716695" cy="1307947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9"/>
          <p:cNvSpPr txBox="1">
            <a:spLocks noGrp="1"/>
          </p:cNvSpPr>
          <p:nvPr>
            <p:ph type="title"/>
          </p:nvPr>
        </p:nvSpPr>
        <p:spPr>
          <a:xfrm>
            <a:off x="4047175" y="2409650"/>
            <a:ext cx="4383600" cy="13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71" name="Google Shape;371;p39"/>
          <p:cNvSpPr txBox="1">
            <a:spLocks noGrp="1"/>
          </p:cNvSpPr>
          <p:nvPr>
            <p:ph type="title" idx="2"/>
          </p:nvPr>
        </p:nvSpPr>
        <p:spPr>
          <a:xfrm>
            <a:off x="5690275" y="1037350"/>
            <a:ext cx="10974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F5DD76B6-14B2-CD5E-BE58-0C2EF6992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364" y="9713"/>
            <a:ext cx="796636" cy="563413"/>
          </a:xfrm>
          <a:prstGeom prst="rect">
            <a:avLst/>
          </a:prstGeom>
        </p:spPr>
      </p:pic>
      <p:pic>
        <p:nvPicPr>
          <p:cNvPr id="1026" name="Picture 2" descr="Nguồn gốc đèn tín hiệu giao thông | Tạp chí Giao thông vận tải">
            <a:extLst>
              <a:ext uri="{FF2B5EF4-FFF2-40B4-BE49-F238E27FC236}">
                <a16:creationId xmlns:a16="http://schemas.microsoft.com/office/drawing/2014/main" id="{9003821E-39AC-3E50-7E91-B504BCC9F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7913" y="689118"/>
            <a:ext cx="2131224" cy="376516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2"/>
          <p:cNvSpPr txBox="1">
            <a:spLocks noGrp="1"/>
          </p:cNvSpPr>
          <p:nvPr>
            <p:ph type="title"/>
          </p:nvPr>
        </p:nvSpPr>
        <p:spPr>
          <a:xfrm>
            <a:off x="720000" y="5384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INTRODUCTIONS</a:t>
            </a:r>
            <a:endParaRPr dirty="0"/>
          </a:p>
        </p:txBody>
      </p:sp>
      <p:sp>
        <p:nvSpPr>
          <p:cNvPr id="404" name="Google Shape;404;p42"/>
          <p:cNvSpPr txBox="1">
            <a:spLocks noGrp="1"/>
          </p:cNvSpPr>
          <p:nvPr>
            <p:ph type="subTitle" idx="4"/>
          </p:nvPr>
        </p:nvSpPr>
        <p:spPr>
          <a:xfrm>
            <a:off x="720008" y="1814576"/>
            <a:ext cx="22257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oppins"/>
                <a:ea typeface="Poppins"/>
                <a:cs typeface="Poppins"/>
                <a:sym typeface="Poppins"/>
              </a:rPr>
              <a:t>OVERVIEW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5" name="Google Shape;405;p42"/>
          <p:cNvSpPr txBox="1">
            <a:spLocks noGrp="1"/>
          </p:cNvSpPr>
          <p:nvPr>
            <p:ph type="subTitle" idx="5"/>
          </p:nvPr>
        </p:nvSpPr>
        <p:spPr>
          <a:xfrm>
            <a:off x="3469409" y="1814576"/>
            <a:ext cx="22257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oppins"/>
                <a:ea typeface="Poppins"/>
                <a:cs typeface="Poppins"/>
                <a:sym typeface="Poppins"/>
              </a:rPr>
              <a:t>OBJECTIVES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6" name="Google Shape;406;p42"/>
          <p:cNvSpPr txBox="1">
            <a:spLocks noGrp="1"/>
          </p:cNvSpPr>
          <p:nvPr>
            <p:ph type="subTitle" idx="1"/>
          </p:nvPr>
        </p:nvSpPr>
        <p:spPr>
          <a:xfrm>
            <a:off x="720000" y="2377885"/>
            <a:ext cx="22257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Traffic light system includes 2 light poles that communicate wirelessly while supporting real-time synchronization</a:t>
            </a:r>
          </a:p>
        </p:txBody>
      </p:sp>
      <p:sp>
        <p:nvSpPr>
          <p:cNvPr id="407" name="Google Shape;407;p42"/>
          <p:cNvSpPr txBox="1">
            <a:spLocks noGrp="1"/>
          </p:cNvSpPr>
          <p:nvPr>
            <p:ph type="subTitle" idx="2"/>
          </p:nvPr>
        </p:nvSpPr>
        <p:spPr>
          <a:xfrm>
            <a:off x="3467663" y="2377885"/>
            <a:ext cx="22257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Automate intersection control, improve traffic flow efficiency, and minimize delays. It offers multiple operation modes to adapt to varying traffic conditions</a:t>
            </a:r>
          </a:p>
        </p:txBody>
      </p:sp>
      <p:sp>
        <p:nvSpPr>
          <p:cNvPr id="408" name="Google Shape;408;p42"/>
          <p:cNvSpPr txBox="1">
            <a:spLocks noGrp="1"/>
          </p:cNvSpPr>
          <p:nvPr>
            <p:ph type="subTitle" idx="3"/>
          </p:nvPr>
        </p:nvSpPr>
        <p:spPr>
          <a:xfrm>
            <a:off x="6215326" y="2377885"/>
            <a:ext cx="22257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Traffic congestion in urban areas requires adaptive solutions. This project showcases how embedded systems can enhance traffic management</a:t>
            </a:r>
          </a:p>
        </p:txBody>
      </p:sp>
      <p:sp>
        <p:nvSpPr>
          <p:cNvPr id="409" name="Google Shape;409;p42"/>
          <p:cNvSpPr txBox="1">
            <a:spLocks noGrp="1"/>
          </p:cNvSpPr>
          <p:nvPr>
            <p:ph type="subTitle" idx="6"/>
          </p:nvPr>
        </p:nvSpPr>
        <p:spPr>
          <a:xfrm>
            <a:off x="6215335" y="1814576"/>
            <a:ext cx="22257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oppins"/>
                <a:ea typeface="Poppins"/>
                <a:cs typeface="Poppins"/>
                <a:sym typeface="Poppins"/>
              </a:rPr>
              <a:t>MOTIVATION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0" name="Google Shape;410;p42"/>
          <p:cNvSpPr/>
          <p:nvPr/>
        </p:nvSpPr>
        <p:spPr>
          <a:xfrm>
            <a:off x="796200" y="1243218"/>
            <a:ext cx="708300" cy="70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1" name="Google Shape;411;p42"/>
          <p:cNvSpPr/>
          <p:nvPr/>
        </p:nvSpPr>
        <p:spPr>
          <a:xfrm>
            <a:off x="3535350" y="1243218"/>
            <a:ext cx="708300" cy="70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2" name="Google Shape;412;p42"/>
          <p:cNvSpPr/>
          <p:nvPr/>
        </p:nvSpPr>
        <p:spPr>
          <a:xfrm>
            <a:off x="6281275" y="1243218"/>
            <a:ext cx="708300" cy="70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13" name="Google Shape;413;p42"/>
          <p:cNvGrpSpPr/>
          <p:nvPr/>
        </p:nvGrpSpPr>
        <p:grpSpPr>
          <a:xfrm>
            <a:off x="999715" y="1419942"/>
            <a:ext cx="301413" cy="342826"/>
            <a:chOff x="3170695" y="2687294"/>
            <a:chExt cx="331151" cy="376649"/>
          </a:xfrm>
        </p:grpSpPr>
        <p:sp>
          <p:nvSpPr>
            <p:cNvPr id="414" name="Google Shape;414;p42"/>
            <p:cNvSpPr/>
            <p:nvPr/>
          </p:nvSpPr>
          <p:spPr>
            <a:xfrm>
              <a:off x="3170695" y="2853462"/>
              <a:ext cx="331151" cy="55248"/>
            </a:xfrm>
            <a:custGeom>
              <a:avLst/>
              <a:gdLst/>
              <a:ahLst/>
              <a:cxnLst/>
              <a:rect l="l" t="t" r="r" b="b"/>
              <a:pathLst>
                <a:path w="11718" h="1955" extrusionOk="0">
                  <a:moveTo>
                    <a:pt x="388" y="1"/>
                  </a:moveTo>
                  <a:cubicBezTo>
                    <a:pt x="174" y="1"/>
                    <a:pt x="0" y="175"/>
                    <a:pt x="0" y="392"/>
                  </a:cubicBezTo>
                  <a:lnTo>
                    <a:pt x="0" y="781"/>
                  </a:lnTo>
                  <a:cubicBezTo>
                    <a:pt x="0" y="956"/>
                    <a:pt x="115" y="1109"/>
                    <a:pt x="283" y="1157"/>
                  </a:cubicBezTo>
                  <a:cubicBezTo>
                    <a:pt x="397" y="1191"/>
                    <a:pt x="3101" y="1955"/>
                    <a:pt x="5859" y="1955"/>
                  </a:cubicBezTo>
                  <a:cubicBezTo>
                    <a:pt x="8616" y="1955"/>
                    <a:pt x="11321" y="1191"/>
                    <a:pt x="11435" y="1157"/>
                  </a:cubicBezTo>
                  <a:cubicBezTo>
                    <a:pt x="11602" y="1109"/>
                    <a:pt x="11717" y="956"/>
                    <a:pt x="11717" y="781"/>
                  </a:cubicBezTo>
                  <a:lnTo>
                    <a:pt x="11717" y="392"/>
                  </a:lnTo>
                  <a:cubicBezTo>
                    <a:pt x="11717" y="176"/>
                    <a:pt x="11542" y="1"/>
                    <a:pt x="11327" y="1"/>
                  </a:cubicBezTo>
                  <a:lnTo>
                    <a:pt x="391" y="1"/>
                  </a:lnTo>
                  <a:cubicBezTo>
                    <a:pt x="390" y="1"/>
                    <a:pt x="389" y="1"/>
                    <a:pt x="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2"/>
            <p:cNvSpPr/>
            <p:nvPr/>
          </p:nvSpPr>
          <p:spPr>
            <a:xfrm>
              <a:off x="3192738" y="2912469"/>
              <a:ext cx="287009" cy="151474"/>
            </a:xfrm>
            <a:custGeom>
              <a:avLst/>
              <a:gdLst/>
              <a:ahLst/>
              <a:cxnLst/>
              <a:rect l="l" t="t" r="r" b="b"/>
              <a:pathLst>
                <a:path w="10156" h="5360" extrusionOk="0">
                  <a:moveTo>
                    <a:pt x="0" y="1"/>
                  </a:moveTo>
                  <a:lnTo>
                    <a:pt x="0" y="1036"/>
                  </a:lnTo>
                  <a:cubicBezTo>
                    <a:pt x="0" y="1252"/>
                    <a:pt x="175" y="1427"/>
                    <a:pt x="391" y="1427"/>
                  </a:cubicBezTo>
                  <a:lnTo>
                    <a:pt x="945" y="1427"/>
                  </a:lnTo>
                  <a:cubicBezTo>
                    <a:pt x="1035" y="1746"/>
                    <a:pt x="1164" y="2054"/>
                    <a:pt x="1330" y="2347"/>
                  </a:cubicBezTo>
                  <a:lnTo>
                    <a:pt x="936" y="2741"/>
                  </a:lnTo>
                  <a:cubicBezTo>
                    <a:pt x="783" y="2894"/>
                    <a:pt x="783" y="3142"/>
                    <a:pt x="936" y="3293"/>
                  </a:cubicBezTo>
                  <a:lnTo>
                    <a:pt x="2040" y="4398"/>
                  </a:lnTo>
                  <a:cubicBezTo>
                    <a:pt x="2117" y="4474"/>
                    <a:pt x="2216" y="4512"/>
                    <a:pt x="2316" y="4512"/>
                  </a:cubicBezTo>
                  <a:cubicBezTo>
                    <a:pt x="2416" y="4512"/>
                    <a:pt x="2516" y="4474"/>
                    <a:pt x="2593" y="4398"/>
                  </a:cubicBezTo>
                  <a:lnTo>
                    <a:pt x="2986" y="4003"/>
                  </a:lnTo>
                  <a:cubicBezTo>
                    <a:pt x="3279" y="4169"/>
                    <a:pt x="3587" y="4298"/>
                    <a:pt x="3906" y="4388"/>
                  </a:cubicBezTo>
                  <a:lnTo>
                    <a:pt x="3906" y="4969"/>
                  </a:lnTo>
                  <a:cubicBezTo>
                    <a:pt x="3906" y="5184"/>
                    <a:pt x="4081" y="5359"/>
                    <a:pt x="4297" y="5359"/>
                  </a:cubicBezTo>
                  <a:lnTo>
                    <a:pt x="5859" y="5359"/>
                  </a:lnTo>
                  <a:cubicBezTo>
                    <a:pt x="6075" y="5359"/>
                    <a:pt x="6250" y="5184"/>
                    <a:pt x="6250" y="4969"/>
                  </a:cubicBezTo>
                  <a:lnTo>
                    <a:pt x="6250" y="4388"/>
                  </a:lnTo>
                  <a:cubicBezTo>
                    <a:pt x="6569" y="4298"/>
                    <a:pt x="6877" y="4169"/>
                    <a:pt x="7170" y="4003"/>
                  </a:cubicBezTo>
                  <a:lnTo>
                    <a:pt x="7563" y="4398"/>
                  </a:lnTo>
                  <a:cubicBezTo>
                    <a:pt x="7640" y="4474"/>
                    <a:pt x="7740" y="4512"/>
                    <a:pt x="7840" y="4512"/>
                  </a:cubicBezTo>
                  <a:cubicBezTo>
                    <a:pt x="7940" y="4512"/>
                    <a:pt x="8040" y="4474"/>
                    <a:pt x="8116" y="4398"/>
                  </a:cubicBezTo>
                  <a:lnTo>
                    <a:pt x="9221" y="3293"/>
                  </a:lnTo>
                  <a:cubicBezTo>
                    <a:pt x="9373" y="3142"/>
                    <a:pt x="9373" y="2894"/>
                    <a:pt x="9221" y="2741"/>
                  </a:cubicBezTo>
                  <a:lnTo>
                    <a:pt x="8826" y="2347"/>
                  </a:lnTo>
                  <a:cubicBezTo>
                    <a:pt x="8992" y="2054"/>
                    <a:pt x="9121" y="1746"/>
                    <a:pt x="9211" y="1427"/>
                  </a:cubicBezTo>
                  <a:lnTo>
                    <a:pt x="9765" y="1427"/>
                  </a:lnTo>
                  <a:cubicBezTo>
                    <a:pt x="9981" y="1427"/>
                    <a:pt x="10156" y="1252"/>
                    <a:pt x="10156" y="1036"/>
                  </a:cubicBezTo>
                  <a:lnTo>
                    <a:pt x="10156" y="1"/>
                  </a:lnTo>
                  <a:cubicBezTo>
                    <a:pt x="9602" y="131"/>
                    <a:pt x="8766" y="307"/>
                    <a:pt x="7794" y="443"/>
                  </a:cubicBezTo>
                  <a:cubicBezTo>
                    <a:pt x="7696" y="1861"/>
                    <a:pt x="6522" y="2990"/>
                    <a:pt x="5079" y="2990"/>
                  </a:cubicBezTo>
                  <a:cubicBezTo>
                    <a:pt x="3635" y="2990"/>
                    <a:pt x="2461" y="1861"/>
                    <a:pt x="2364" y="443"/>
                  </a:cubicBezTo>
                  <a:cubicBezTo>
                    <a:pt x="1390" y="307"/>
                    <a:pt x="556" y="13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2"/>
            <p:cNvSpPr/>
            <p:nvPr/>
          </p:nvSpPr>
          <p:spPr>
            <a:xfrm>
              <a:off x="3194914" y="2687294"/>
              <a:ext cx="282939" cy="144126"/>
            </a:xfrm>
            <a:custGeom>
              <a:avLst/>
              <a:gdLst/>
              <a:ahLst/>
              <a:cxnLst/>
              <a:rect l="l" t="t" r="r" b="b"/>
              <a:pathLst>
                <a:path w="10012" h="5100" extrusionOk="0">
                  <a:moveTo>
                    <a:pt x="5006" y="1"/>
                  </a:moveTo>
                  <a:cubicBezTo>
                    <a:pt x="4490" y="1"/>
                    <a:pt x="3974" y="69"/>
                    <a:pt x="3472" y="204"/>
                  </a:cubicBezTo>
                  <a:cubicBezTo>
                    <a:pt x="3245" y="267"/>
                    <a:pt x="3132" y="530"/>
                    <a:pt x="3230" y="745"/>
                  </a:cubicBezTo>
                  <a:lnTo>
                    <a:pt x="4580" y="3765"/>
                  </a:lnTo>
                  <a:cubicBezTo>
                    <a:pt x="4669" y="3962"/>
                    <a:pt x="4582" y="4194"/>
                    <a:pt x="4385" y="4283"/>
                  </a:cubicBezTo>
                  <a:cubicBezTo>
                    <a:pt x="4333" y="4306"/>
                    <a:pt x="4279" y="4317"/>
                    <a:pt x="4225" y="4317"/>
                  </a:cubicBezTo>
                  <a:cubicBezTo>
                    <a:pt x="4076" y="4317"/>
                    <a:pt x="3933" y="4231"/>
                    <a:pt x="3869" y="4087"/>
                  </a:cubicBezTo>
                  <a:lnTo>
                    <a:pt x="2648" y="1356"/>
                  </a:lnTo>
                  <a:cubicBezTo>
                    <a:pt x="1253" y="2090"/>
                    <a:pt x="251" y="3482"/>
                    <a:pt x="0" y="5099"/>
                  </a:cubicBezTo>
                  <a:lnTo>
                    <a:pt x="10012" y="5099"/>
                  </a:lnTo>
                  <a:cubicBezTo>
                    <a:pt x="9761" y="3482"/>
                    <a:pt x="8759" y="2090"/>
                    <a:pt x="7364" y="1356"/>
                  </a:cubicBezTo>
                  <a:lnTo>
                    <a:pt x="6143" y="4087"/>
                  </a:lnTo>
                  <a:cubicBezTo>
                    <a:pt x="6079" y="4232"/>
                    <a:pt x="5937" y="4317"/>
                    <a:pt x="5788" y="4317"/>
                  </a:cubicBezTo>
                  <a:cubicBezTo>
                    <a:pt x="5734" y="4317"/>
                    <a:pt x="5680" y="4306"/>
                    <a:pt x="5627" y="4283"/>
                  </a:cubicBezTo>
                  <a:cubicBezTo>
                    <a:pt x="5430" y="4194"/>
                    <a:pt x="5343" y="3962"/>
                    <a:pt x="5432" y="3765"/>
                  </a:cubicBezTo>
                  <a:lnTo>
                    <a:pt x="6782" y="745"/>
                  </a:lnTo>
                  <a:cubicBezTo>
                    <a:pt x="6880" y="530"/>
                    <a:pt x="6768" y="267"/>
                    <a:pt x="6540" y="204"/>
                  </a:cubicBezTo>
                  <a:cubicBezTo>
                    <a:pt x="6038" y="69"/>
                    <a:pt x="5522" y="1"/>
                    <a:pt x="50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" name="Google Shape;417;p42"/>
          <p:cNvGrpSpPr/>
          <p:nvPr/>
        </p:nvGrpSpPr>
        <p:grpSpPr>
          <a:xfrm>
            <a:off x="6478727" y="1419865"/>
            <a:ext cx="342981" cy="342981"/>
            <a:chOff x="7241633" y="2090612"/>
            <a:chExt cx="376819" cy="376819"/>
          </a:xfrm>
        </p:grpSpPr>
        <p:sp>
          <p:nvSpPr>
            <p:cNvPr id="418" name="Google Shape;418;p42"/>
            <p:cNvSpPr/>
            <p:nvPr/>
          </p:nvSpPr>
          <p:spPr>
            <a:xfrm>
              <a:off x="7374878" y="2312114"/>
              <a:ext cx="110412" cy="66270"/>
            </a:xfrm>
            <a:custGeom>
              <a:avLst/>
              <a:gdLst/>
              <a:ahLst/>
              <a:cxnLst/>
              <a:rect l="l" t="t" r="r" b="b"/>
              <a:pathLst>
                <a:path w="3907" h="2345" extrusionOk="0">
                  <a:moveTo>
                    <a:pt x="44" y="0"/>
                  </a:moveTo>
                  <a:cubicBezTo>
                    <a:pt x="18" y="129"/>
                    <a:pt x="0" y="258"/>
                    <a:pt x="0" y="391"/>
                  </a:cubicBezTo>
                  <a:cubicBezTo>
                    <a:pt x="0" y="1469"/>
                    <a:pt x="876" y="2345"/>
                    <a:pt x="1952" y="2345"/>
                  </a:cubicBezTo>
                  <a:cubicBezTo>
                    <a:pt x="3030" y="2345"/>
                    <a:pt x="3906" y="1469"/>
                    <a:pt x="3906" y="391"/>
                  </a:cubicBezTo>
                  <a:cubicBezTo>
                    <a:pt x="3906" y="258"/>
                    <a:pt x="3889" y="129"/>
                    <a:pt x="38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2"/>
            <p:cNvSpPr/>
            <p:nvPr/>
          </p:nvSpPr>
          <p:spPr>
            <a:xfrm>
              <a:off x="7286566" y="2312114"/>
              <a:ext cx="287037" cy="155317"/>
            </a:xfrm>
            <a:custGeom>
              <a:avLst/>
              <a:gdLst/>
              <a:ahLst/>
              <a:cxnLst/>
              <a:rect l="l" t="t" r="r" b="b"/>
              <a:pathLst>
                <a:path w="10157" h="5496" extrusionOk="0">
                  <a:moveTo>
                    <a:pt x="391" y="0"/>
                  </a:moveTo>
                  <a:cubicBezTo>
                    <a:pt x="175" y="0"/>
                    <a:pt x="0" y="175"/>
                    <a:pt x="0" y="391"/>
                  </a:cubicBezTo>
                  <a:lnTo>
                    <a:pt x="0" y="1173"/>
                  </a:lnTo>
                  <a:cubicBezTo>
                    <a:pt x="0" y="1388"/>
                    <a:pt x="175" y="1563"/>
                    <a:pt x="391" y="1563"/>
                  </a:cubicBezTo>
                  <a:lnTo>
                    <a:pt x="945" y="1563"/>
                  </a:lnTo>
                  <a:cubicBezTo>
                    <a:pt x="1036" y="1883"/>
                    <a:pt x="1164" y="2190"/>
                    <a:pt x="1330" y="2483"/>
                  </a:cubicBezTo>
                  <a:lnTo>
                    <a:pt x="935" y="2877"/>
                  </a:lnTo>
                  <a:cubicBezTo>
                    <a:pt x="783" y="3030"/>
                    <a:pt x="783" y="3277"/>
                    <a:pt x="935" y="3430"/>
                  </a:cubicBezTo>
                  <a:lnTo>
                    <a:pt x="2040" y="4533"/>
                  </a:lnTo>
                  <a:cubicBezTo>
                    <a:pt x="2117" y="4610"/>
                    <a:pt x="2217" y="4648"/>
                    <a:pt x="2317" y="4648"/>
                  </a:cubicBezTo>
                  <a:cubicBezTo>
                    <a:pt x="2416" y="4648"/>
                    <a:pt x="2516" y="4610"/>
                    <a:pt x="2593" y="4533"/>
                  </a:cubicBezTo>
                  <a:lnTo>
                    <a:pt x="2987" y="4140"/>
                  </a:lnTo>
                  <a:cubicBezTo>
                    <a:pt x="3280" y="4305"/>
                    <a:pt x="3587" y="4434"/>
                    <a:pt x="3907" y="4525"/>
                  </a:cubicBezTo>
                  <a:lnTo>
                    <a:pt x="3907" y="5079"/>
                  </a:lnTo>
                  <a:cubicBezTo>
                    <a:pt x="3907" y="5308"/>
                    <a:pt x="4095" y="5496"/>
                    <a:pt x="4324" y="5496"/>
                  </a:cubicBezTo>
                  <a:lnTo>
                    <a:pt x="5859" y="5496"/>
                  </a:lnTo>
                  <a:cubicBezTo>
                    <a:pt x="6075" y="5496"/>
                    <a:pt x="6250" y="5321"/>
                    <a:pt x="6250" y="5105"/>
                  </a:cubicBezTo>
                  <a:lnTo>
                    <a:pt x="6250" y="4525"/>
                  </a:lnTo>
                  <a:cubicBezTo>
                    <a:pt x="6569" y="4434"/>
                    <a:pt x="6877" y="4306"/>
                    <a:pt x="7170" y="4140"/>
                  </a:cubicBezTo>
                  <a:lnTo>
                    <a:pt x="7565" y="4533"/>
                  </a:lnTo>
                  <a:cubicBezTo>
                    <a:pt x="7641" y="4610"/>
                    <a:pt x="7741" y="4648"/>
                    <a:pt x="7841" y="4648"/>
                  </a:cubicBezTo>
                  <a:cubicBezTo>
                    <a:pt x="7940" y="4648"/>
                    <a:pt x="8040" y="4610"/>
                    <a:pt x="8116" y="4533"/>
                  </a:cubicBezTo>
                  <a:lnTo>
                    <a:pt x="9221" y="3430"/>
                  </a:lnTo>
                  <a:cubicBezTo>
                    <a:pt x="9374" y="3277"/>
                    <a:pt x="9374" y="3030"/>
                    <a:pt x="9221" y="2877"/>
                  </a:cubicBezTo>
                  <a:lnTo>
                    <a:pt x="8828" y="2483"/>
                  </a:lnTo>
                  <a:cubicBezTo>
                    <a:pt x="8992" y="2190"/>
                    <a:pt x="9121" y="1883"/>
                    <a:pt x="9211" y="1563"/>
                  </a:cubicBezTo>
                  <a:lnTo>
                    <a:pt x="9765" y="1563"/>
                  </a:lnTo>
                  <a:cubicBezTo>
                    <a:pt x="9981" y="1563"/>
                    <a:pt x="10156" y="1388"/>
                    <a:pt x="10156" y="1173"/>
                  </a:cubicBezTo>
                  <a:lnTo>
                    <a:pt x="10156" y="391"/>
                  </a:lnTo>
                  <a:cubicBezTo>
                    <a:pt x="10156" y="175"/>
                    <a:pt x="9981" y="0"/>
                    <a:pt x="9765" y="0"/>
                  </a:cubicBezTo>
                  <a:lnTo>
                    <a:pt x="7779" y="0"/>
                  </a:lnTo>
                  <a:cubicBezTo>
                    <a:pt x="7798" y="130"/>
                    <a:pt x="7813" y="260"/>
                    <a:pt x="7813" y="391"/>
                  </a:cubicBezTo>
                  <a:cubicBezTo>
                    <a:pt x="7813" y="1899"/>
                    <a:pt x="6587" y="3125"/>
                    <a:pt x="5079" y="3125"/>
                  </a:cubicBezTo>
                  <a:cubicBezTo>
                    <a:pt x="3571" y="3125"/>
                    <a:pt x="2345" y="1899"/>
                    <a:pt x="2345" y="391"/>
                  </a:cubicBezTo>
                  <a:cubicBezTo>
                    <a:pt x="2345" y="260"/>
                    <a:pt x="2360" y="130"/>
                    <a:pt x="2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2"/>
            <p:cNvSpPr/>
            <p:nvPr/>
          </p:nvSpPr>
          <p:spPr>
            <a:xfrm>
              <a:off x="7286566" y="2090612"/>
              <a:ext cx="88341" cy="44905"/>
            </a:xfrm>
            <a:custGeom>
              <a:avLst/>
              <a:gdLst/>
              <a:ahLst/>
              <a:cxnLst/>
              <a:rect l="l" t="t" r="r" b="b"/>
              <a:pathLst>
                <a:path w="3126" h="1589" extrusionOk="0">
                  <a:moveTo>
                    <a:pt x="391" y="1"/>
                  </a:moveTo>
                  <a:cubicBezTo>
                    <a:pt x="175" y="1"/>
                    <a:pt x="0" y="176"/>
                    <a:pt x="0" y="392"/>
                  </a:cubicBezTo>
                  <a:lnTo>
                    <a:pt x="0" y="1589"/>
                  </a:lnTo>
                  <a:lnTo>
                    <a:pt x="3125" y="1589"/>
                  </a:lnTo>
                  <a:lnTo>
                    <a:pt x="3125" y="392"/>
                  </a:lnTo>
                  <a:cubicBezTo>
                    <a:pt x="3125" y="176"/>
                    <a:pt x="2950" y="1"/>
                    <a:pt x="2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2"/>
            <p:cNvSpPr/>
            <p:nvPr/>
          </p:nvSpPr>
          <p:spPr>
            <a:xfrm>
              <a:off x="7463163" y="2212752"/>
              <a:ext cx="33177" cy="22128"/>
            </a:xfrm>
            <a:custGeom>
              <a:avLst/>
              <a:gdLst/>
              <a:ahLst/>
              <a:cxnLst/>
              <a:rect l="l" t="t" r="r" b="b"/>
              <a:pathLst>
                <a:path w="1174" h="783" extrusionOk="0">
                  <a:moveTo>
                    <a:pt x="1" y="1"/>
                  </a:moveTo>
                  <a:lnTo>
                    <a:pt x="1" y="782"/>
                  </a:lnTo>
                  <a:lnTo>
                    <a:pt x="1173" y="782"/>
                  </a:lnTo>
                  <a:lnTo>
                    <a:pt x="11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2"/>
            <p:cNvSpPr/>
            <p:nvPr/>
          </p:nvSpPr>
          <p:spPr>
            <a:xfrm>
              <a:off x="7518354" y="2212752"/>
              <a:ext cx="33149" cy="22128"/>
            </a:xfrm>
            <a:custGeom>
              <a:avLst/>
              <a:gdLst/>
              <a:ahLst/>
              <a:cxnLst/>
              <a:rect l="l" t="t" r="r" b="b"/>
              <a:pathLst>
                <a:path w="1173" h="783" extrusionOk="0">
                  <a:moveTo>
                    <a:pt x="0" y="1"/>
                  </a:moveTo>
                  <a:lnTo>
                    <a:pt x="0" y="782"/>
                  </a:lnTo>
                  <a:lnTo>
                    <a:pt x="1172" y="782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2"/>
            <p:cNvSpPr/>
            <p:nvPr/>
          </p:nvSpPr>
          <p:spPr>
            <a:xfrm>
              <a:off x="7241633" y="2113418"/>
              <a:ext cx="376819" cy="176682"/>
            </a:xfrm>
            <a:custGeom>
              <a:avLst/>
              <a:gdLst/>
              <a:ahLst/>
              <a:cxnLst/>
              <a:rect l="l" t="t" r="r" b="b"/>
              <a:pathLst>
                <a:path w="13334" h="6252" extrusionOk="0">
                  <a:moveTo>
                    <a:pt x="11355" y="2736"/>
                  </a:moveTo>
                  <a:cubicBezTo>
                    <a:pt x="11571" y="2736"/>
                    <a:pt x="11746" y="2911"/>
                    <a:pt x="11746" y="3126"/>
                  </a:cubicBezTo>
                  <a:lnTo>
                    <a:pt x="11746" y="4688"/>
                  </a:lnTo>
                  <a:cubicBezTo>
                    <a:pt x="11746" y="4904"/>
                    <a:pt x="11571" y="5079"/>
                    <a:pt x="11355" y="5079"/>
                  </a:cubicBezTo>
                  <a:lnTo>
                    <a:pt x="7449" y="5079"/>
                  </a:lnTo>
                  <a:cubicBezTo>
                    <a:pt x="7233" y="5079"/>
                    <a:pt x="7058" y="4904"/>
                    <a:pt x="7058" y="4688"/>
                  </a:cubicBezTo>
                  <a:lnTo>
                    <a:pt x="7058" y="3126"/>
                  </a:lnTo>
                  <a:cubicBezTo>
                    <a:pt x="7058" y="2911"/>
                    <a:pt x="7233" y="2736"/>
                    <a:pt x="7449" y="2736"/>
                  </a:cubicBezTo>
                  <a:close/>
                  <a:moveTo>
                    <a:pt x="10575" y="1"/>
                  </a:moveTo>
                  <a:cubicBezTo>
                    <a:pt x="10499" y="1"/>
                    <a:pt x="10423" y="23"/>
                    <a:pt x="10356" y="67"/>
                  </a:cubicBezTo>
                  <a:lnTo>
                    <a:pt x="8621" y="1225"/>
                  </a:lnTo>
                  <a:lnTo>
                    <a:pt x="8621" y="393"/>
                  </a:lnTo>
                  <a:cubicBezTo>
                    <a:pt x="8621" y="248"/>
                    <a:pt x="8541" y="115"/>
                    <a:pt x="8414" y="47"/>
                  </a:cubicBezTo>
                  <a:cubicBezTo>
                    <a:pt x="8357" y="17"/>
                    <a:pt x="8294" y="1"/>
                    <a:pt x="8231" y="1"/>
                  </a:cubicBezTo>
                  <a:cubicBezTo>
                    <a:pt x="8155" y="1"/>
                    <a:pt x="8079" y="23"/>
                    <a:pt x="8013" y="67"/>
                  </a:cubicBezTo>
                  <a:lnTo>
                    <a:pt x="5670" y="1629"/>
                  </a:lnTo>
                  <a:cubicBezTo>
                    <a:pt x="5561" y="1702"/>
                    <a:pt x="5497" y="1824"/>
                    <a:pt x="5497" y="1954"/>
                  </a:cubicBezTo>
                  <a:lnTo>
                    <a:pt x="5497" y="4688"/>
                  </a:lnTo>
                  <a:lnTo>
                    <a:pt x="4715" y="4688"/>
                  </a:lnTo>
                  <a:lnTo>
                    <a:pt x="4715" y="1563"/>
                  </a:lnTo>
                  <a:lnTo>
                    <a:pt x="1590" y="1563"/>
                  </a:lnTo>
                  <a:lnTo>
                    <a:pt x="1590" y="4688"/>
                  </a:lnTo>
                  <a:lnTo>
                    <a:pt x="392" y="4688"/>
                  </a:lnTo>
                  <a:cubicBezTo>
                    <a:pt x="176" y="4688"/>
                    <a:pt x="1" y="4863"/>
                    <a:pt x="1" y="5079"/>
                  </a:cubicBezTo>
                  <a:lnTo>
                    <a:pt x="1" y="5860"/>
                  </a:lnTo>
                  <a:cubicBezTo>
                    <a:pt x="1" y="6076"/>
                    <a:pt x="176" y="6251"/>
                    <a:pt x="392" y="6251"/>
                  </a:cubicBezTo>
                  <a:lnTo>
                    <a:pt x="12943" y="6251"/>
                  </a:lnTo>
                  <a:cubicBezTo>
                    <a:pt x="13159" y="6251"/>
                    <a:pt x="13334" y="6076"/>
                    <a:pt x="13334" y="5860"/>
                  </a:cubicBezTo>
                  <a:lnTo>
                    <a:pt x="13334" y="393"/>
                  </a:lnTo>
                  <a:cubicBezTo>
                    <a:pt x="13334" y="248"/>
                    <a:pt x="13255" y="115"/>
                    <a:pt x="13128" y="47"/>
                  </a:cubicBezTo>
                  <a:cubicBezTo>
                    <a:pt x="13071" y="16"/>
                    <a:pt x="13008" y="1"/>
                    <a:pt x="12946" y="1"/>
                  </a:cubicBezTo>
                  <a:cubicBezTo>
                    <a:pt x="12869" y="1"/>
                    <a:pt x="12793" y="23"/>
                    <a:pt x="12727" y="67"/>
                  </a:cubicBezTo>
                  <a:lnTo>
                    <a:pt x="10964" y="1225"/>
                  </a:lnTo>
                  <a:lnTo>
                    <a:pt x="10964" y="393"/>
                  </a:lnTo>
                  <a:cubicBezTo>
                    <a:pt x="10964" y="248"/>
                    <a:pt x="10884" y="115"/>
                    <a:pt x="10757" y="47"/>
                  </a:cubicBezTo>
                  <a:cubicBezTo>
                    <a:pt x="10700" y="16"/>
                    <a:pt x="10638" y="1"/>
                    <a:pt x="10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42"/>
          <p:cNvGrpSpPr/>
          <p:nvPr/>
        </p:nvGrpSpPr>
        <p:grpSpPr>
          <a:xfrm>
            <a:off x="3721252" y="1430589"/>
            <a:ext cx="342929" cy="321477"/>
            <a:chOff x="5609109" y="1483672"/>
            <a:chExt cx="376762" cy="353193"/>
          </a:xfrm>
        </p:grpSpPr>
        <p:sp>
          <p:nvSpPr>
            <p:cNvPr id="425" name="Google Shape;425;p42"/>
            <p:cNvSpPr/>
            <p:nvPr/>
          </p:nvSpPr>
          <p:spPr>
            <a:xfrm>
              <a:off x="5720199" y="1770624"/>
              <a:ext cx="22099" cy="22099"/>
            </a:xfrm>
            <a:custGeom>
              <a:avLst/>
              <a:gdLst/>
              <a:ahLst/>
              <a:cxnLst/>
              <a:rect l="l" t="t" r="r" b="b"/>
              <a:pathLst>
                <a:path w="782" h="782" extrusionOk="0">
                  <a:moveTo>
                    <a:pt x="0" y="0"/>
                  </a:moveTo>
                  <a:lnTo>
                    <a:pt x="0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2"/>
            <p:cNvSpPr/>
            <p:nvPr/>
          </p:nvSpPr>
          <p:spPr>
            <a:xfrm>
              <a:off x="5764369" y="1770624"/>
              <a:ext cx="22099" cy="22099"/>
            </a:xfrm>
            <a:custGeom>
              <a:avLst/>
              <a:gdLst/>
              <a:ahLst/>
              <a:cxnLst/>
              <a:rect l="l" t="t" r="r" b="b"/>
              <a:pathLst>
                <a:path w="782" h="782" extrusionOk="0">
                  <a:moveTo>
                    <a:pt x="0" y="0"/>
                  </a:moveTo>
                  <a:lnTo>
                    <a:pt x="0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2"/>
            <p:cNvSpPr/>
            <p:nvPr/>
          </p:nvSpPr>
          <p:spPr>
            <a:xfrm>
              <a:off x="5808483" y="1770624"/>
              <a:ext cx="22128" cy="22099"/>
            </a:xfrm>
            <a:custGeom>
              <a:avLst/>
              <a:gdLst/>
              <a:ahLst/>
              <a:cxnLst/>
              <a:rect l="l" t="t" r="r" b="b"/>
              <a:pathLst>
                <a:path w="783" h="782" extrusionOk="0">
                  <a:moveTo>
                    <a:pt x="1" y="0"/>
                  </a:moveTo>
                  <a:lnTo>
                    <a:pt x="1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2"/>
            <p:cNvSpPr/>
            <p:nvPr/>
          </p:nvSpPr>
          <p:spPr>
            <a:xfrm>
              <a:off x="5609109" y="1483672"/>
              <a:ext cx="376762" cy="198668"/>
            </a:xfrm>
            <a:custGeom>
              <a:avLst/>
              <a:gdLst/>
              <a:ahLst/>
              <a:cxnLst/>
              <a:rect l="l" t="t" r="r" b="b"/>
              <a:pathLst>
                <a:path w="13332" h="7030" extrusionOk="0">
                  <a:moveTo>
                    <a:pt x="391" y="0"/>
                  </a:moveTo>
                  <a:cubicBezTo>
                    <a:pt x="175" y="0"/>
                    <a:pt x="0" y="174"/>
                    <a:pt x="0" y="389"/>
                  </a:cubicBezTo>
                  <a:lnTo>
                    <a:pt x="0" y="7030"/>
                  </a:lnTo>
                  <a:lnTo>
                    <a:pt x="1588" y="7030"/>
                  </a:lnTo>
                  <a:lnTo>
                    <a:pt x="1588" y="5859"/>
                  </a:lnTo>
                  <a:cubicBezTo>
                    <a:pt x="1588" y="5643"/>
                    <a:pt x="1763" y="5468"/>
                    <a:pt x="1979" y="5468"/>
                  </a:cubicBezTo>
                  <a:lnTo>
                    <a:pt x="2533" y="5468"/>
                  </a:lnTo>
                  <a:cubicBezTo>
                    <a:pt x="2623" y="5149"/>
                    <a:pt x="2752" y="4841"/>
                    <a:pt x="2918" y="4548"/>
                  </a:cubicBezTo>
                  <a:lnTo>
                    <a:pt x="2523" y="4153"/>
                  </a:lnTo>
                  <a:cubicBezTo>
                    <a:pt x="2371" y="4001"/>
                    <a:pt x="2371" y="3753"/>
                    <a:pt x="2523" y="3602"/>
                  </a:cubicBezTo>
                  <a:lnTo>
                    <a:pt x="3628" y="2496"/>
                  </a:lnTo>
                  <a:cubicBezTo>
                    <a:pt x="3704" y="2420"/>
                    <a:pt x="3804" y="2382"/>
                    <a:pt x="3904" y="2382"/>
                  </a:cubicBezTo>
                  <a:cubicBezTo>
                    <a:pt x="4004" y="2382"/>
                    <a:pt x="4104" y="2420"/>
                    <a:pt x="4181" y="2496"/>
                  </a:cubicBezTo>
                  <a:lnTo>
                    <a:pt x="4574" y="2890"/>
                  </a:lnTo>
                  <a:cubicBezTo>
                    <a:pt x="4867" y="2725"/>
                    <a:pt x="5175" y="2597"/>
                    <a:pt x="5494" y="2507"/>
                  </a:cubicBezTo>
                  <a:lnTo>
                    <a:pt x="5494" y="1953"/>
                  </a:lnTo>
                  <a:cubicBezTo>
                    <a:pt x="5494" y="1737"/>
                    <a:pt x="5669" y="1562"/>
                    <a:pt x="5885" y="1562"/>
                  </a:cubicBezTo>
                  <a:lnTo>
                    <a:pt x="7447" y="1562"/>
                  </a:lnTo>
                  <a:cubicBezTo>
                    <a:pt x="7663" y="1562"/>
                    <a:pt x="7837" y="1737"/>
                    <a:pt x="7837" y="1953"/>
                  </a:cubicBezTo>
                  <a:lnTo>
                    <a:pt x="7837" y="2507"/>
                  </a:lnTo>
                  <a:cubicBezTo>
                    <a:pt x="8157" y="2597"/>
                    <a:pt x="8464" y="2725"/>
                    <a:pt x="8758" y="2890"/>
                  </a:cubicBezTo>
                  <a:lnTo>
                    <a:pt x="9151" y="2496"/>
                  </a:lnTo>
                  <a:cubicBezTo>
                    <a:pt x="9228" y="2420"/>
                    <a:pt x="9328" y="2382"/>
                    <a:pt x="9428" y="2382"/>
                  </a:cubicBezTo>
                  <a:cubicBezTo>
                    <a:pt x="9528" y="2382"/>
                    <a:pt x="9628" y="2420"/>
                    <a:pt x="9704" y="2496"/>
                  </a:cubicBezTo>
                  <a:lnTo>
                    <a:pt x="10809" y="3602"/>
                  </a:lnTo>
                  <a:cubicBezTo>
                    <a:pt x="10962" y="3753"/>
                    <a:pt x="10962" y="4001"/>
                    <a:pt x="10809" y="4153"/>
                  </a:cubicBezTo>
                  <a:lnTo>
                    <a:pt x="10415" y="4548"/>
                  </a:lnTo>
                  <a:cubicBezTo>
                    <a:pt x="10580" y="4841"/>
                    <a:pt x="10708" y="5149"/>
                    <a:pt x="10799" y="5468"/>
                  </a:cubicBezTo>
                  <a:lnTo>
                    <a:pt x="11353" y="5468"/>
                  </a:lnTo>
                  <a:cubicBezTo>
                    <a:pt x="11569" y="5468"/>
                    <a:pt x="11744" y="5643"/>
                    <a:pt x="11744" y="5859"/>
                  </a:cubicBezTo>
                  <a:lnTo>
                    <a:pt x="11744" y="7030"/>
                  </a:lnTo>
                  <a:lnTo>
                    <a:pt x="13332" y="7030"/>
                  </a:lnTo>
                  <a:lnTo>
                    <a:pt x="13332" y="389"/>
                  </a:lnTo>
                  <a:cubicBezTo>
                    <a:pt x="13332" y="174"/>
                    <a:pt x="13157" y="0"/>
                    <a:pt x="12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2"/>
            <p:cNvSpPr/>
            <p:nvPr/>
          </p:nvSpPr>
          <p:spPr>
            <a:xfrm>
              <a:off x="5852682" y="1770624"/>
              <a:ext cx="22099" cy="22099"/>
            </a:xfrm>
            <a:custGeom>
              <a:avLst/>
              <a:gdLst/>
              <a:ahLst/>
              <a:cxnLst/>
              <a:rect l="l" t="t" r="r" b="b"/>
              <a:pathLst>
                <a:path w="782" h="782" extrusionOk="0">
                  <a:moveTo>
                    <a:pt x="0" y="0"/>
                  </a:moveTo>
                  <a:lnTo>
                    <a:pt x="0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2"/>
            <p:cNvSpPr/>
            <p:nvPr/>
          </p:nvSpPr>
          <p:spPr>
            <a:xfrm>
              <a:off x="5742270" y="1616098"/>
              <a:ext cx="110440" cy="66241"/>
            </a:xfrm>
            <a:custGeom>
              <a:avLst/>
              <a:gdLst/>
              <a:ahLst/>
              <a:cxnLst/>
              <a:rect l="l" t="t" r="r" b="b"/>
              <a:pathLst>
                <a:path w="3908" h="2344" extrusionOk="0">
                  <a:moveTo>
                    <a:pt x="1953" y="0"/>
                  </a:moveTo>
                  <a:cubicBezTo>
                    <a:pt x="877" y="0"/>
                    <a:pt x="1" y="877"/>
                    <a:pt x="1" y="1953"/>
                  </a:cubicBezTo>
                  <a:cubicBezTo>
                    <a:pt x="1" y="2086"/>
                    <a:pt x="18" y="2215"/>
                    <a:pt x="44" y="2344"/>
                  </a:cubicBezTo>
                  <a:lnTo>
                    <a:pt x="3863" y="2344"/>
                  </a:lnTo>
                  <a:cubicBezTo>
                    <a:pt x="3890" y="2215"/>
                    <a:pt x="3907" y="2086"/>
                    <a:pt x="3907" y="1953"/>
                  </a:cubicBezTo>
                  <a:cubicBezTo>
                    <a:pt x="3907" y="877"/>
                    <a:pt x="3031" y="0"/>
                    <a:pt x="19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2"/>
            <p:cNvSpPr/>
            <p:nvPr/>
          </p:nvSpPr>
          <p:spPr>
            <a:xfrm>
              <a:off x="5676057" y="1549885"/>
              <a:ext cx="242866" cy="132455"/>
            </a:xfrm>
            <a:custGeom>
              <a:avLst/>
              <a:gdLst/>
              <a:ahLst/>
              <a:cxnLst/>
              <a:rect l="l" t="t" r="r" b="b"/>
              <a:pathLst>
                <a:path w="8594" h="4687" extrusionOk="0">
                  <a:moveTo>
                    <a:pt x="3907" y="0"/>
                  </a:moveTo>
                  <a:lnTo>
                    <a:pt x="3907" y="470"/>
                  </a:lnTo>
                  <a:cubicBezTo>
                    <a:pt x="3907" y="655"/>
                    <a:pt x="3776" y="815"/>
                    <a:pt x="3595" y="852"/>
                  </a:cubicBezTo>
                  <a:cubicBezTo>
                    <a:pt x="3157" y="941"/>
                    <a:pt x="2743" y="1114"/>
                    <a:pt x="2363" y="1367"/>
                  </a:cubicBezTo>
                  <a:cubicBezTo>
                    <a:pt x="2296" y="1411"/>
                    <a:pt x="2221" y="1432"/>
                    <a:pt x="2146" y="1432"/>
                  </a:cubicBezTo>
                  <a:cubicBezTo>
                    <a:pt x="2046" y="1432"/>
                    <a:pt x="1946" y="1393"/>
                    <a:pt x="1870" y="1317"/>
                  </a:cubicBezTo>
                  <a:lnTo>
                    <a:pt x="1535" y="982"/>
                  </a:lnTo>
                  <a:lnTo>
                    <a:pt x="983" y="1534"/>
                  </a:lnTo>
                  <a:lnTo>
                    <a:pt x="1319" y="1870"/>
                  </a:lnTo>
                  <a:cubicBezTo>
                    <a:pt x="1450" y="2001"/>
                    <a:pt x="1470" y="2206"/>
                    <a:pt x="1367" y="2362"/>
                  </a:cubicBezTo>
                  <a:cubicBezTo>
                    <a:pt x="1115" y="2743"/>
                    <a:pt x="941" y="3157"/>
                    <a:pt x="852" y="3593"/>
                  </a:cubicBezTo>
                  <a:cubicBezTo>
                    <a:pt x="816" y="3775"/>
                    <a:pt x="655" y="3905"/>
                    <a:pt x="470" y="3905"/>
                  </a:cubicBezTo>
                  <a:lnTo>
                    <a:pt x="1" y="3905"/>
                  </a:lnTo>
                  <a:lnTo>
                    <a:pt x="1" y="4687"/>
                  </a:lnTo>
                  <a:lnTo>
                    <a:pt x="1596" y="4687"/>
                  </a:lnTo>
                  <a:cubicBezTo>
                    <a:pt x="1577" y="4558"/>
                    <a:pt x="1564" y="4429"/>
                    <a:pt x="1564" y="4296"/>
                  </a:cubicBezTo>
                  <a:cubicBezTo>
                    <a:pt x="1564" y="2788"/>
                    <a:pt x="2790" y="1562"/>
                    <a:pt x="4298" y="1562"/>
                  </a:cubicBezTo>
                  <a:cubicBezTo>
                    <a:pt x="5805" y="1562"/>
                    <a:pt x="7032" y="2788"/>
                    <a:pt x="7032" y="4296"/>
                  </a:cubicBezTo>
                  <a:cubicBezTo>
                    <a:pt x="7032" y="4429"/>
                    <a:pt x="7017" y="4558"/>
                    <a:pt x="6998" y="4687"/>
                  </a:cubicBezTo>
                  <a:lnTo>
                    <a:pt x="8593" y="4687"/>
                  </a:lnTo>
                  <a:lnTo>
                    <a:pt x="8593" y="3905"/>
                  </a:lnTo>
                  <a:lnTo>
                    <a:pt x="8124" y="3905"/>
                  </a:lnTo>
                  <a:cubicBezTo>
                    <a:pt x="7939" y="3905"/>
                    <a:pt x="7778" y="3775"/>
                    <a:pt x="7742" y="3593"/>
                  </a:cubicBezTo>
                  <a:cubicBezTo>
                    <a:pt x="7653" y="3157"/>
                    <a:pt x="7479" y="2743"/>
                    <a:pt x="7227" y="2362"/>
                  </a:cubicBezTo>
                  <a:cubicBezTo>
                    <a:pt x="7123" y="2206"/>
                    <a:pt x="7145" y="2001"/>
                    <a:pt x="7277" y="1870"/>
                  </a:cubicBezTo>
                  <a:lnTo>
                    <a:pt x="7612" y="1534"/>
                  </a:lnTo>
                  <a:lnTo>
                    <a:pt x="7059" y="982"/>
                  </a:lnTo>
                  <a:lnTo>
                    <a:pt x="6724" y="1317"/>
                  </a:lnTo>
                  <a:cubicBezTo>
                    <a:pt x="6649" y="1393"/>
                    <a:pt x="6549" y="1432"/>
                    <a:pt x="6448" y="1432"/>
                  </a:cubicBezTo>
                  <a:cubicBezTo>
                    <a:pt x="6374" y="1432"/>
                    <a:pt x="6298" y="1411"/>
                    <a:pt x="6233" y="1367"/>
                  </a:cubicBezTo>
                  <a:cubicBezTo>
                    <a:pt x="5851" y="1114"/>
                    <a:pt x="5436" y="941"/>
                    <a:pt x="5000" y="852"/>
                  </a:cubicBezTo>
                  <a:cubicBezTo>
                    <a:pt x="4818" y="815"/>
                    <a:pt x="4688" y="655"/>
                    <a:pt x="4688" y="470"/>
                  </a:cubicBezTo>
                  <a:lnTo>
                    <a:pt x="4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2"/>
            <p:cNvSpPr/>
            <p:nvPr/>
          </p:nvSpPr>
          <p:spPr>
            <a:xfrm>
              <a:off x="5720199" y="1814794"/>
              <a:ext cx="110412" cy="22071"/>
            </a:xfrm>
            <a:custGeom>
              <a:avLst/>
              <a:gdLst/>
              <a:ahLst/>
              <a:cxnLst/>
              <a:rect l="l" t="t" r="r" b="b"/>
              <a:pathLst>
                <a:path w="3907" h="781" extrusionOk="0">
                  <a:moveTo>
                    <a:pt x="0" y="0"/>
                  </a:moveTo>
                  <a:lnTo>
                    <a:pt x="0" y="781"/>
                  </a:lnTo>
                  <a:lnTo>
                    <a:pt x="3906" y="781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2"/>
            <p:cNvSpPr/>
            <p:nvPr/>
          </p:nvSpPr>
          <p:spPr>
            <a:xfrm>
              <a:off x="5676057" y="1814794"/>
              <a:ext cx="22128" cy="22071"/>
            </a:xfrm>
            <a:custGeom>
              <a:avLst/>
              <a:gdLst/>
              <a:ahLst/>
              <a:cxnLst/>
              <a:rect l="l" t="t" r="r" b="b"/>
              <a:pathLst>
                <a:path w="783" h="781" extrusionOk="0">
                  <a:moveTo>
                    <a:pt x="1" y="0"/>
                  </a:moveTo>
                  <a:lnTo>
                    <a:pt x="1" y="781"/>
                  </a:lnTo>
                  <a:lnTo>
                    <a:pt x="782" y="781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2"/>
            <p:cNvSpPr/>
            <p:nvPr/>
          </p:nvSpPr>
          <p:spPr>
            <a:xfrm>
              <a:off x="5609109" y="1704411"/>
              <a:ext cx="376762" cy="132455"/>
            </a:xfrm>
            <a:custGeom>
              <a:avLst/>
              <a:gdLst/>
              <a:ahLst/>
              <a:cxnLst/>
              <a:rect l="l" t="t" r="r" b="b"/>
              <a:pathLst>
                <a:path w="13332" h="4687" extrusionOk="0">
                  <a:moveTo>
                    <a:pt x="0" y="0"/>
                  </a:moveTo>
                  <a:lnTo>
                    <a:pt x="0" y="4297"/>
                  </a:lnTo>
                  <a:cubicBezTo>
                    <a:pt x="0" y="4513"/>
                    <a:pt x="175" y="4687"/>
                    <a:pt x="391" y="4687"/>
                  </a:cubicBezTo>
                  <a:lnTo>
                    <a:pt x="1588" y="4687"/>
                  </a:lnTo>
                  <a:lnTo>
                    <a:pt x="1588" y="1953"/>
                  </a:lnTo>
                  <a:cubicBezTo>
                    <a:pt x="1588" y="1737"/>
                    <a:pt x="1763" y="1562"/>
                    <a:pt x="1979" y="1562"/>
                  </a:cubicBezTo>
                  <a:lnTo>
                    <a:pt x="11353" y="1562"/>
                  </a:lnTo>
                  <a:cubicBezTo>
                    <a:pt x="11569" y="1562"/>
                    <a:pt x="11744" y="1737"/>
                    <a:pt x="11744" y="1953"/>
                  </a:cubicBezTo>
                  <a:lnTo>
                    <a:pt x="11744" y="4687"/>
                  </a:lnTo>
                  <a:lnTo>
                    <a:pt x="12941" y="4687"/>
                  </a:lnTo>
                  <a:cubicBezTo>
                    <a:pt x="13157" y="4687"/>
                    <a:pt x="13332" y="4512"/>
                    <a:pt x="13332" y="4297"/>
                  </a:cubicBezTo>
                  <a:lnTo>
                    <a:pt x="133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2"/>
            <p:cNvSpPr/>
            <p:nvPr/>
          </p:nvSpPr>
          <p:spPr>
            <a:xfrm>
              <a:off x="5676057" y="1770624"/>
              <a:ext cx="22128" cy="22099"/>
            </a:xfrm>
            <a:custGeom>
              <a:avLst/>
              <a:gdLst/>
              <a:ahLst/>
              <a:cxnLst/>
              <a:rect l="l" t="t" r="r" b="b"/>
              <a:pathLst>
                <a:path w="783" h="782" extrusionOk="0">
                  <a:moveTo>
                    <a:pt x="1" y="0"/>
                  </a:moveTo>
                  <a:lnTo>
                    <a:pt x="1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2"/>
            <p:cNvSpPr/>
            <p:nvPr/>
          </p:nvSpPr>
          <p:spPr>
            <a:xfrm>
              <a:off x="5896796" y="1814794"/>
              <a:ext cx="22128" cy="22071"/>
            </a:xfrm>
            <a:custGeom>
              <a:avLst/>
              <a:gdLst/>
              <a:ahLst/>
              <a:cxnLst/>
              <a:rect l="l" t="t" r="r" b="b"/>
              <a:pathLst>
                <a:path w="783" h="781" extrusionOk="0">
                  <a:moveTo>
                    <a:pt x="1" y="0"/>
                  </a:moveTo>
                  <a:lnTo>
                    <a:pt x="1" y="781"/>
                  </a:lnTo>
                  <a:lnTo>
                    <a:pt x="782" y="781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2"/>
            <p:cNvSpPr/>
            <p:nvPr/>
          </p:nvSpPr>
          <p:spPr>
            <a:xfrm>
              <a:off x="5896796" y="1770624"/>
              <a:ext cx="22128" cy="22099"/>
            </a:xfrm>
            <a:custGeom>
              <a:avLst/>
              <a:gdLst/>
              <a:ahLst/>
              <a:cxnLst/>
              <a:rect l="l" t="t" r="r" b="b"/>
              <a:pathLst>
                <a:path w="783" h="782" extrusionOk="0">
                  <a:moveTo>
                    <a:pt x="1" y="0"/>
                  </a:moveTo>
                  <a:lnTo>
                    <a:pt x="1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2"/>
            <p:cNvSpPr/>
            <p:nvPr/>
          </p:nvSpPr>
          <p:spPr>
            <a:xfrm>
              <a:off x="5852682" y="1814794"/>
              <a:ext cx="22099" cy="22071"/>
            </a:xfrm>
            <a:custGeom>
              <a:avLst/>
              <a:gdLst/>
              <a:ahLst/>
              <a:cxnLst/>
              <a:rect l="l" t="t" r="r" b="b"/>
              <a:pathLst>
                <a:path w="782" h="781" extrusionOk="0">
                  <a:moveTo>
                    <a:pt x="0" y="0"/>
                  </a:moveTo>
                  <a:lnTo>
                    <a:pt x="0" y="781"/>
                  </a:lnTo>
                  <a:lnTo>
                    <a:pt x="782" y="781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80D4B656-1093-74DF-033A-41523015B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364" y="9713"/>
            <a:ext cx="796636" cy="56341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>
          <a:extLst>
            <a:ext uri="{FF2B5EF4-FFF2-40B4-BE49-F238E27FC236}">
              <a16:creationId xmlns:a16="http://schemas.microsoft.com/office/drawing/2014/main" id="{89B37204-F1B6-6100-4A03-C03A6771E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39">
            <a:extLst>
              <a:ext uri="{FF2B5EF4-FFF2-40B4-BE49-F238E27FC236}">
                <a16:creationId xmlns:a16="http://schemas.microsoft.com/office/drawing/2014/main" id="{5380662C-3624-B4B5-3E4B-57C4F660196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29" b="129"/>
          <a:stretch/>
        </p:blipFill>
        <p:spPr>
          <a:xfrm rot="10800000">
            <a:off x="2677801" y="270878"/>
            <a:ext cx="1716695" cy="1307947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9">
            <a:extLst>
              <a:ext uri="{FF2B5EF4-FFF2-40B4-BE49-F238E27FC236}">
                <a16:creationId xmlns:a16="http://schemas.microsoft.com/office/drawing/2014/main" id="{141FB1FB-EB3B-10D8-33EA-4544BB4281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47175" y="2409650"/>
            <a:ext cx="4383600" cy="13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REQUIREMENTS AND BOM</a:t>
            </a:r>
            <a:endParaRPr dirty="0"/>
          </a:p>
        </p:txBody>
      </p:sp>
      <p:sp>
        <p:nvSpPr>
          <p:cNvPr id="371" name="Google Shape;371;p39">
            <a:extLst>
              <a:ext uri="{FF2B5EF4-FFF2-40B4-BE49-F238E27FC236}">
                <a16:creationId xmlns:a16="http://schemas.microsoft.com/office/drawing/2014/main" id="{10C57514-8577-6BCA-C015-75A73F72DDC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621584" y="1030125"/>
            <a:ext cx="1234781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60204DFA-FCF4-92FB-A73C-7FEA6C420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364" y="9713"/>
            <a:ext cx="796636" cy="563413"/>
          </a:xfrm>
          <a:prstGeom prst="rect">
            <a:avLst/>
          </a:prstGeom>
        </p:spPr>
      </p:pic>
      <p:pic>
        <p:nvPicPr>
          <p:cNvPr id="2050" name="Picture 2" descr="Bộ Đèn Tín Hiệu Giao Thông: Bí Mật Giao Thông An Toàn Và Những Điều Bạn Cần  Biết - Nexus Hà Nội">
            <a:extLst>
              <a:ext uri="{FF2B5EF4-FFF2-40B4-BE49-F238E27FC236}">
                <a16:creationId xmlns:a16="http://schemas.microsoft.com/office/drawing/2014/main" id="{7E1590E0-DD34-450B-6370-384EBFDE7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7269" y="1030125"/>
            <a:ext cx="3277529" cy="327752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971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TRAFFIC LIGHTS REQUIREMENTS</a:t>
            </a:r>
            <a:endParaRPr dirty="0"/>
          </a:p>
        </p:txBody>
      </p:sp>
      <p:graphicFrame>
        <p:nvGraphicFramePr>
          <p:cNvPr id="499" name="Google Shape;499;p48"/>
          <p:cNvGraphicFramePr/>
          <p:nvPr>
            <p:extLst>
              <p:ext uri="{D42A27DB-BD31-4B8C-83A1-F6EECF244321}">
                <p14:modId xmlns:p14="http://schemas.microsoft.com/office/powerpoint/2010/main" val="1389973649"/>
              </p:ext>
            </p:extLst>
          </p:nvPr>
        </p:nvGraphicFramePr>
        <p:xfrm>
          <a:off x="719962" y="1314010"/>
          <a:ext cx="7703999" cy="3439945"/>
        </p:xfrm>
        <a:graphic>
          <a:graphicData uri="http://schemas.openxmlformats.org/drawingml/2006/table">
            <a:tbl>
              <a:tblPr>
                <a:noFill/>
                <a:tableStyleId>{6E20D334-E299-41B7-9025-F0FD60670070}</a:tableStyleId>
              </a:tblPr>
              <a:tblGrid>
                <a:gridCol w="164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2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97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4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ACTIVITY</a:t>
                      </a:r>
                      <a:endParaRPr b="1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KEY FEATURES</a:t>
                      </a:r>
                      <a:endParaRPr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STATUS</a:t>
                      </a:r>
                      <a:endParaRPr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0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Hardware</a:t>
                      </a:r>
                      <a:endParaRPr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Adapter 9V to 5V via ASM1117, stable connections on breadboard</a:t>
                      </a:r>
                      <a:endParaRPr sz="12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Done</a:t>
                      </a:r>
                      <a:endParaRPr sz="12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0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Communication</a:t>
                      </a:r>
                      <a:endParaRPr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HC-12 UART at 9600bps, channel 88, stable under 50m with noise</a:t>
                      </a:r>
                      <a:endParaRPr sz="12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Done</a:t>
                      </a:r>
                      <a:endParaRPr sz="12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Display</a:t>
                      </a:r>
                      <a:endParaRPr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16x2 I2C LCD, show real-time and mode, update every second</a:t>
                      </a:r>
                      <a:endParaRPr sz="12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Done</a:t>
                      </a:r>
                      <a:endParaRPr sz="12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0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Control</a:t>
                      </a:r>
                      <a:endParaRPr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LED brightness varies depending on different mode via GPIO</a:t>
                      </a:r>
                      <a:endParaRPr sz="12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Done</a:t>
                      </a:r>
                      <a:endParaRPr sz="12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RTC</a:t>
                      </a:r>
                      <a:endParaRPr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DS3231 via I2C, update every second via interrupt apply for automatic switching</a:t>
                      </a:r>
                      <a:endParaRPr sz="12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Done</a:t>
                      </a:r>
                      <a:endParaRPr sz="12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0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Mode Switching</a:t>
                      </a:r>
                      <a:endParaRPr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 push buttons: Normal, Heavy, Night and Control mode</a:t>
                      </a:r>
                      <a:endParaRPr sz="12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Done</a:t>
                      </a:r>
                      <a:endParaRPr sz="12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864B344A-F4AA-2272-963B-17AF52FF3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364" y="9713"/>
            <a:ext cx="796636" cy="56341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>
          <a:extLst>
            <a:ext uri="{FF2B5EF4-FFF2-40B4-BE49-F238E27FC236}">
              <a16:creationId xmlns:a16="http://schemas.microsoft.com/office/drawing/2014/main" id="{2CB766D0-F5FB-1AFB-3397-96C279974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39">
            <a:extLst>
              <a:ext uri="{FF2B5EF4-FFF2-40B4-BE49-F238E27FC236}">
                <a16:creationId xmlns:a16="http://schemas.microsoft.com/office/drawing/2014/main" id="{8E613282-6A3E-020B-BD0D-BD71535E2E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29" b="129"/>
          <a:stretch/>
        </p:blipFill>
        <p:spPr>
          <a:xfrm rot="10800000">
            <a:off x="2677801" y="270878"/>
            <a:ext cx="1716695" cy="1307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31267FE5-417E-73F0-37FF-6E0A00F8E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364" y="9713"/>
            <a:ext cx="796636" cy="563413"/>
          </a:xfrm>
          <a:prstGeom prst="rect">
            <a:avLst/>
          </a:prstGeom>
        </p:spPr>
      </p:pic>
      <p:sp>
        <p:nvSpPr>
          <p:cNvPr id="5" name="Google Shape;541;p52">
            <a:extLst>
              <a:ext uri="{FF2B5EF4-FFF2-40B4-BE49-F238E27FC236}">
                <a16:creationId xmlns:a16="http://schemas.microsoft.com/office/drawing/2014/main" id="{10D0C383-9EFC-6AD9-7B02-375921C96F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0610" y="1493550"/>
            <a:ext cx="3500990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MODULE STM32</a:t>
            </a:r>
            <a:endParaRPr dirty="0"/>
          </a:p>
        </p:txBody>
      </p:sp>
      <p:sp>
        <p:nvSpPr>
          <p:cNvPr id="7" name="Google Shape;542;p52">
            <a:extLst>
              <a:ext uri="{FF2B5EF4-FFF2-40B4-BE49-F238E27FC236}">
                <a16:creationId xmlns:a16="http://schemas.microsoft.com/office/drawing/2014/main" id="{153F4B38-1542-7EFA-0F95-CC155035B053}"/>
              </a:ext>
            </a:extLst>
          </p:cNvPr>
          <p:cNvSpPr txBox="1">
            <a:spLocks/>
          </p:cNvSpPr>
          <p:nvPr/>
        </p:nvSpPr>
        <p:spPr>
          <a:xfrm>
            <a:off x="5170610" y="2416109"/>
            <a:ext cx="3706509" cy="1076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STM32F103C8T6 includes multiple peripherals such as USART, SPI, I2C, and GPIOs, making it suitable for a traffic light system</a:t>
            </a:r>
          </a:p>
        </p:txBody>
      </p:sp>
      <p:pic>
        <p:nvPicPr>
          <p:cNvPr id="5122" name="Picture 2" descr="Kit phát triển STM32F103C8T6 Blue Pill ARM Cortex-M3">
            <a:extLst>
              <a:ext uri="{FF2B5EF4-FFF2-40B4-BE49-F238E27FC236}">
                <a16:creationId xmlns:a16="http://schemas.microsoft.com/office/drawing/2014/main" id="{157F1DCB-DE68-DBC7-946A-4D6731E73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925" y="1040130"/>
            <a:ext cx="3333750" cy="33337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731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2"/>
          <p:cNvSpPr txBox="1">
            <a:spLocks noGrp="1"/>
          </p:cNvSpPr>
          <p:nvPr>
            <p:ph type="title"/>
          </p:nvPr>
        </p:nvSpPr>
        <p:spPr>
          <a:xfrm>
            <a:off x="5323195" y="1493550"/>
            <a:ext cx="2429400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MODULE DS3231</a:t>
            </a:r>
            <a:endParaRPr sz="4000" dirty="0"/>
          </a:p>
        </p:txBody>
      </p:sp>
      <p:sp>
        <p:nvSpPr>
          <p:cNvPr id="542" name="Google Shape;542;p52"/>
          <p:cNvSpPr txBox="1">
            <a:spLocks noGrp="1"/>
          </p:cNvSpPr>
          <p:nvPr>
            <p:ph type="subTitle" idx="1"/>
          </p:nvPr>
        </p:nvSpPr>
        <p:spPr>
          <a:xfrm>
            <a:off x="5323194" y="2469449"/>
            <a:ext cx="3706509" cy="13634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real-time clock (RTC) module provides accurate timekeeping. The module communicates via the I2C interface and battery backup for continuous operation during power loss</a:t>
            </a:r>
            <a:endParaRPr dirty="0"/>
          </a:p>
        </p:txBody>
      </p:sp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AC1A7663-0C54-2FD8-D297-BFAA0D152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364" y="9713"/>
            <a:ext cx="796636" cy="563413"/>
          </a:xfrm>
          <a:prstGeom prst="rect">
            <a:avLst/>
          </a:prstGeom>
        </p:spPr>
      </p:pic>
      <p:pic>
        <p:nvPicPr>
          <p:cNvPr id="3074" name="Picture 2" descr="Module Thời Gian Thực RTC DS3231">
            <a:extLst>
              <a:ext uri="{FF2B5EF4-FFF2-40B4-BE49-F238E27FC236}">
                <a16:creationId xmlns:a16="http://schemas.microsoft.com/office/drawing/2014/main" id="{FBADC5DD-9312-96F7-C2B8-6DB3C1F83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90" y="718495"/>
            <a:ext cx="3706510" cy="370651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ndustrial Preliminary Project by Slidesgo">
  <a:themeElements>
    <a:clrScheme name="Simple Light">
      <a:dk1>
        <a:srgbClr val="202A41"/>
      </a:dk1>
      <a:lt1>
        <a:srgbClr val="FFFFFF"/>
      </a:lt1>
      <a:dk2>
        <a:srgbClr val="516988"/>
      </a:dk2>
      <a:lt2>
        <a:srgbClr val="D3E1F1"/>
      </a:lt2>
      <a:accent1>
        <a:srgbClr val="90ABCE"/>
      </a:accent1>
      <a:accent2>
        <a:srgbClr val="6E86A5"/>
      </a:accent2>
      <a:accent3>
        <a:srgbClr val="F5F4F3"/>
      </a:accent3>
      <a:accent4>
        <a:srgbClr val="FFFFFF"/>
      </a:accent4>
      <a:accent5>
        <a:srgbClr val="FFFFFF"/>
      </a:accent5>
      <a:accent6>
        <a:srgbClr val="FFFFFF"/>
      </a:accent6>
      <a:hlink>
        <a:srgbClr val="202A4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</TotalTime>
  <Words>463</Words>
  <Application>Microsoft Office PowerPoint</Application>
  <PresentationFormat>On-screen Show (16:9)</PresentationFormat>
  <Paragraphs>104</Paragraphs>
  <Slides>31</Slides>
  <Notes>31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Poppins</vt:lpstr>
      <vt:lpstr>Anaheim</vt:lpstr>
      <vt:lpstr>Arial</vt:lpstr>
      <vt:lpstr>Nunito Light</vt:lpstr>
      <vt:lpstr>PT Sans</vt:lpstr>
      <vt:lpstr>Industrial Preliminary Project by Slidesgo</vt:lpstr>
      <vt:lpstr>TRAFFIC LIGHTS  MINI PROJECT</vt:lpstr>
      <vt:lpstr>Team Members</vt:lpstr>
      <vt:lpstr>TABLE OF CONTENTS</vt:lpstr>
      <vt:lpstr>INTRODUCTION</vt:lpstr>
      <vt:lpstr>INTRODUCTIONS</vt:lpstr>
      <vt:lpstr>SYSTEM REQUIREMENTS AND BOM</vt:lpstr>
      <vt:lpstr>TRAFFIC LIGHTS REQUIREMENTS</vt:lpstr>
      <vt:lpstr>MODULE STM32</vt:lpstr>
      <vt:lpstr>MODULE DS3231</vt:lpstr>
      <vt:lpstr>MODULE LED 7 SEGMENT</vt:lpstr>
      <vt:lpstr>MODULE LCD &amp; I2C</vt:lpstr>
      <vt:lpstr>MODULE TRAFFIC LIGHT</vt:lpstr>
      <vt:lpstr>MODULE HC-12</vt:lpstr>
      <vt:lpstr>IMPLEMENTATION</vt:lpstr>
      <vt:lpstr>BLOCK DIAGRAMS</vt:lpstr>
      <vt:lpstr>STM32 INTERNAL SCHEMATIC</vt:lpstr>
      <vt:lpstr>MASTER SCHEMATIC</vt:lpstr>
      <vt:lpstr>PowerPoint Presentation</vt:lpstr>
      <vt:lpstr>PowerPoint Presentation</vt:lpstr>
      <vt:lpstr>SLAVE SCHEMATIC</vt:lpstr>
      <vt:lpstr>PowerPoint Presentation</vt:lpstr>
      <vt:lpstr>PowerPoint Presentation</vt:lpstr>
      <vt:lpstr>FIRMWARE</vt:lpstr>
      <vt:lpstr>MASTER FLOWCHART</vt:lpstr>
      <vt:lpstr>SLAVE FLOWCHART</vt:lpstr>
      <vt:lpstr>MODULE FIRMWARE </vt:lpstr>
      <vt:lpstr>SIMULATION</vt:lpstr>
      <vt:lpstr>PowerPoint Presentation</vt:lpstr>
      <vt:lpstr>CONCLUSION AND FUTURE DEVELOPMENT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Khôi Đào Nguyên</cp:lastModifiedBy>
  <cp:revision>7</cp:revision>
  <dcterms:modified xsi:type="dcterms:W3CDTF">2025-05-07T03:22:06Z</dcterms:modified>
</cp:coreProperties>
</file>